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6" r:id="rId5"/>
    <p:sldId id="258" r:id="rId6"/>
    <p:sldId id="277" r:id="rId7"/>
    <p:sldId id="278" r:id="rId8"/>
    <p:sldId id="270" r:id="rId9"/>
    <p:sldId id="271" r:id="rId10"/>
    <p:sldId id="272" r:id="rId11"/>
    <p:sldId id="274" r:id="rId12"/>
    <p:sldId id="27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917CF5-2338-4373-A8E1-99CCD09450EA}" v="1" dt="2026-03-06T10:30:26.3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Kelly" userId="S::hana.kelly@ericsson.com::56b3df7f-5b7d-41a4-9212-53300670ea05" providerId="AD" clId="Web-{BDA3950B-A963-00E4-E2CB-C32F764A9A38}"/>
    <pc:docChg chg="modSld">
      <pc:chgData name="Hana Kelly" userId="S::hana.kelly@ericsson.com::56b3df7f-5b7d-41a4-9212-53300670ea05" providerId="AD" clId="Web-{BDA3950B-A963-00E4-E2CB-C32F764A9A38}" dt="2026-02-10T16:45:59.688" v="28"/>
      <pc:docMkLst>
        <pc:docMk/>
      </pc:docMkLst>
      <pc:sldChg chg="addSp delSp modSp">
        <pc:chgData name="Hana Kelly" userId="S::hana.kelly@ericsson.com::56b3df7f-5b7d-41a4-9212-53300670ea05" providerId="AD" clId="Web-{BDA3950B-A963-00E4-E2CB-C32F764A9A38}" dt="2026-02-10T16:35:56.840" v="16" actId="1076"/>
        <pc:sldMkLst>
          <pc:docMk/>
          <pc:sldMk cId="2753925614" sldId="274"/>
        </pc:sldMkLst>
        <pc:spChg chg="mod">
          <ac:chgData name="Hana Kelly" userId="S::hana.kelly@ericsson.com::56b3df7f-5b7d-41a4-9212-53300670ea05" providerId="AD" clId="Web-{BDA3950B-A963-00E4-E2CB-C32F764A9A38}" dt="2026-02-10T16:25:07.706" v="9" actId="20577"/>
          <ac:spMkLst>
            <pc:docMk/>
            <pc:sldMk cId="2753925614" sldId="274"/>
            <ac:spMk id="27" creationId="{0BAC329F-828F-3548-B1F5-915ADA140274}"/>
          </ac:spMkLst>
        </pc:spChg>
        <pc:picChg chg="add mod">
          <ac:chgData name="Hana Kelly" userId="S::hana.kelly@ericsson.com::56b3df7f-5b7d-41a4-9212-53300670ea05" providerId="AD" clId="Web-{BDA3950B-A963-00E4-E2CB-C32F764A9A38}" dt="2026-02-10T16:35:56.840" v="16" actId="1076"/>
          <ac:picMkLst>
            <pc:docMk/>
            <pc:sldMk cId="2753925614" sldId="274"/>
            <ac:picMk id="5" creationId="{42F45E03-86CA-C129-7E93-89B056F8CF83}"/>
          </ac:picMkLst>
        </pc:picChg>
      </pc:sldChg>
      <pc:sldChg chg="addSp delSp modSp">
        <pc:chgData name="Hana Kelly" userId="S::hana.kelly@ericsson.com::56b3df7f-5b7d-41a4-9212-53300670ea05" providerId="AD" clId="Web-{BDA3950B-A963-00E4-E2CB-C32F764A9A38}" dt="2026-02-10T16:45:13.858" v="27" actId="1076"/>
        <pc:sldMkLst>
          <pc:docMk/>
          <pc:sldMk cId="2288350205" sldId="275"/>
        </pc:sldMkLst>
        <pc:picChg chg="add mod ord">
          <ac:chgData name="Hana Kelly" userId="S::hana.kelly@ericsson.com::56b3df7f-5b7d-41a4-9212-53300670ea05" providerId="AD" clId="Web-{BDA3950B-A963-00E4-E2CB-C32F764A9A38}" dt="2026-02-10T16:45:13.858" v="27" actId="1076"/>
          <ac:picMkLst>
            <pc:docMk/>
            <pc:sldMk cId="2288350205" sldId="275"/>
            <ac:picMk id="4" creationId="{6DAB87A4-3444-97FE-619D-DD32F0AEFAB4}"/>
          </ac:picMkLst>
        </pc:picChg>
      </pc:sldChg>
    </pc:docChg>
  </pc:docChgLst>
  <pc:docChgLst>
    <pc:chgData name="Hana Kelly" userId="S::hana.kelly@ericsson.com::56b3df7f-5b7d-41a4-9212-53300670ea05" providerId="AD" clId="Web-{73ECC657-BD0E-A5C4-2743-4E81E29362BF}"/>
    <pc:docChg chg="delSld">
      <pc:chgData name="Hana Kelly" userId="S::hana.kelly@ericsson.com::56b3df7f-5b7d-41a4-9212-53300670ea05" providerId="AD" clId="Web-{73ECC657-BD0E-A5C4-2743-4E81E29362BF}" dt="2026-02-12T09:20:54.612" v="0"/>
      <pc:docMkLst>
        <pc:docMk/>
      </pc:docMkLst>
    </pc:docChg>
  </pc:docChgLst>
  <pc:docChgLst>
    <pc:chgData name="Hana Kelly" userId="S::hana.kelly@ericsson.com::56b3df7f-5b7d-41a4-9212-53300670ea05" providerId="AD" clId="Web-{DBFA4EDC-2FE9-582B-DC3A-42CAF3EF50A1}"/>
    <pc:docChg chg="addSld modSld">
      <pc:chgData name="Hana Kelly" userId="S::hana.kelly@ericsson.com::56b3df7f-5b7d-41a4-9212-53300670ea05" providerId="AD" clId="Web-{DBFA4EDC-2FE9-582B-DC3A-42CAF3EF50A1}" dt="2026-02-10T15:16:08.535" v="432" actId="14100"/>
      <pc:docMkLst>
        <pc:docMk/>
      </pc:docMkLst>
      <pc:sldChg chg="addSp modSp">
        <pc:chgData name="Hana Kelly" userId="S::hana.kelly@ericsson.com::56b3df7f-5b7d-41a4-9212-53300670ea05" providerId="AD" clId="Web-{DBFA4EDC-2FE9-582B-DC3A-42CAF3EF50A1}" dt="2026-02-10T15:16:08.535" v="432" actId="14100"/>
        <pc:sldMkLst>
          <pc:docMk/>
          <pc:sldMk cId="867724913" sldId="272"/>
        </pc:sldMkLst>
        <pc:spChg chg="mod ord">
          <ac:chgData name="Hana Kelly" userId="S::hana.kelly@ericsson.com::56b3df7f-5b7d-41a4-9212-53300670ea05" providerId="AD" clId="Web-{DBFA4EDC-2FE9-582B-DC3A-42CAF3EF50A1}" dt="2026-02-10T15:14:59.112" v="422"/>
          <ac:spMkLst>
            <pc:docMk/>
            <pc:sldMk cId="867724913" sldId="272"/>
            <ac:spMk id="23" creationId="{A3D75841-7D97-C372-4CB3-3F93AFBE99EA}"/>
          </ac:spMkLst>
        </pc:spChg>
        <pc:picChg chg="add mod">
          <ac:chgData name="Hana Kelly" userId="S::hana.kelly@ericsson.com::56b3df7f-5b7d-41a4-9212-53300670ea05" providerId="AD" clId="Web-{DBFA4EDC-2FE9-582B-DC3A-42CAF3EF50A1}" dt="2026-02-10T15:15:05.831" v="423" actId="14100"/>
          <ac:picMkLst>
            <pc:docMk/>
            <pc:sldMk cId="867724913" sldId="272"/>
            <ac:picMk id="5" creationId="{78AABFF4-52EB-0DE9-FE8E-BED44D640554}"/>
          </ac:picMkLst>
        </pc:picChg>
        <pc:picChg chg="add mod">
          <ac:chgData name="Hana Kelly" userId="S::hana.kelly@ericsson.com::56b3df7f-5b7d-41a4-9212-53300670ea05" providerId="AD" clId="Web-{DBFA4EDC-2FE9-582B-DC3A-42CAF3EF50A1}" dt="2026-02-10T15:16:08.535" v="432" actId="14100"/>
          <ac:picMkLst>
            <pc:docMk/>
            <pc:sldMk cId="867724913" sldId="272"/>
            <ac:picMk id="6" creationId="{75A07498-A18B-08DD-16D9-51486E65BEC7}"/>
          </ac:picMkLst>
        </pc:picChg>
        <pc:picChg chg="mod modCrop">
          <ac:chgData name="Hana Kelly" userId="S::hana.kelly@ericsson.com::56b3df7f-5b7d-41a4-9212-53300670ea05" providerId="AD" clId="Web-{DBFA4EDC-2FE9-582B-DC3A-42CAF3EF50A1}" dt="2026-02-10T15:15:52.691" v="430" actId="14100"/>
          <ac:picMkLst>
            <pc:docMk/>
            <pc:sldMk cId="867724913" sldId="272"/>
            <ac:picMk id="14" creationId="{5154500C-7A84-7040-0745-27EC9281C5B5}"/>
          </ac:picMkLst>
        </pc:picChg>
      </pc:sldChg>
      <pc:sldChg chg="modSp">
        <pc:chgData name="Hana Kelly" userId="S::hana.kelly@ericsson.com::56b3df7f-5b7d-41a4-9212-53300670ea05" providerId="AD" clId="Web-{DBFA4EDC-2FE9-582B-DC3A-42CAF3EF50A1}" dt="2026-02-10T14:23:40.708" v="376" actId="20577"/>
        <pc:sldMkLst>
          <pc:docMk/>
          <pc:sldMk cId="2753925614" sldId="274"/>
        </pc:sldMkLst>
        <pc:spChg chg="mod">
          <ac:chgData name="Hana Kelly" userId="S::hana.kelly@ericsson.com::56b3df7f-5b7d-41a4-9212-53300670ea05" providerId="AD" clId="Web-{DBFA4EDC-2FE9-582B-DC3A-42CAF3EF50A1}" dt="2026-02-10T14:23:40.708" v="376" actId="20577"/>
          <ac:spMkLst>
            <pc:docMk/>
            <pc:sldMk cId="2753925614" sldId="274"/>
            <ac:spMk id="27" creationId="{0BAC329F-828F-3548-B1F5-915ADA140274}"/>
          </ac:spMkLst>
        </pc:spChg>
      </pc:sldChg>
      <pc:sldChg chg="modSp">
        <pc:chgData name="Hana Kelly" userId="S::hana.kelly@ericsson.com::56b3df7f-5b7d-41a4-9212-53300670ea05" providerId="AD" clId="Web-{DBFA4EDC-2FE9-582B-DC3A-42CAF3EF50A1}" dt="2026-02-10T14:24:12.680" v="394" actId="20577"/>
        <pc:sldMkLst>
          <pc:docMk/>
          <pc:sldMk cId="2288350205" sldId="275"/>
        </pc:sldMkLst>
        <pc:spChg chg="mod">
          <ac:chgData name="Hana Kelly" userId="S::hana.kelly@ericsson.com::56b3df7f-5b7d-41a4-9212-53300670ea05" providerId="AD" clId="Web-{DBFA4EDC-2FE9-582B-DC3A-42CAF3EF50A1}" dt="2026-02-10T14:24:03.445" v="386" actId="20577"/>
          <ac:spMkLst>
            <pc:docMk/>
            <pc:sldMk cId="2288350205" sldId="275"/>
            <ac:spMk id="6" creationId="{202D7637-2A1F-0D49-690F-66F7A6C70104}"/>
          </ac:spMkLst>
        </pc:spChg>
        <pc:spChg chg="mod">
          <ac:chgData name="Hana Kelly" userId="S::hana.kelly@ericsson.com::56b3df7f-5b7d-41a4-9212-53300670ea05" providerId="AD" clId="Web-{DBFA4EDC-2FE9-582B-DC3A-42CAF3EF50A1}" dt="2026-02-10T14:24:12.680" v="394" actId="20577"/>
          <ac:spMkLst>
            <pc:docMk/>
            <pc:sldMk cId="2288350205" sldId="275"/>
            <ac:spMk id="27" creationId="{0BAC329F-828F-3548-B1F5-915ADA140274}"/>
          </ac:spMkLst>
        </pc:spChg>
      </pc:sldChg>
    </pc:docChg>
  </pc:docChgLst>
  <pc:docChgLst>
    <pc:chgData name="Elizabeth Clinton" userId="03673c17-3ead-4ab9-86a8-aa32a7d4453c" providerId="ADAL" clId="{18BBD012-5045-43B6-B746-6ED8F162EE56}"/>
    <pc:docChg chg="undo custSel addSld delSld modSld">
      <pc:chgData name="Elizabeth Clinton" userId="03673c17-3ead-4ab9-86a8-aa32a7d4453c" providerId="ADAL" clId="{18BBD012-5045-43B6-B746-6ED8F162EE56}" dt="2026-02-10T17:14:05.182" v="445" actId="166"/>
      <pc:docMkLst>
        <pc:docMk/>
      </pc:docMkLst>
      <pc:sldChg chg="addSp modSp mod">
        <pc:chgData name="Elizabeth Clinton" userId="03673c17-3ead-4ab9-86a8-aa32a7d4453c" providerId="ADAL" clId="{18BBD012-5045-43B6-B746-6ED8F162EE56}" dt="2026-02-10T17:09:41.561" v="417"/>
        <pc:sldMkLst>
          <pc:docMk/>
          <pc:sldMk cId="489190501" sldId="266"/>
        </pc:sldMkLst>
        <pc:picChg chg="add">
          <ac:chgData name="Elizabeth Clinton" userId="03673c17-3ead-4ab9-86a8-aa32a7d4453c" providerId="ADAL" clId="{18BBD012-5045-43B6-B746-6ED8F162EE56}" dt="2026-02-10T17:09:36.713" v="414"/>
          <ac:picMkLst>
            <pc:docMk/>
            <pc:sldMk cId="489190501" sldId="266"/>
            <ac:picMk id="3" creationId="{8F64B96D-0C77-537B-9224-CE368AC9901A}"/>
          </ac:picMkLst>
        </pc:picChg>
        <pc:picChg chg="add">
          <ac:chgData name="Elizabeth Clinton" userId="03673c17-3ead-4ab9-86a8-aa32a7d4453c" providerId="ADAL" clId="{18BBD012-5045-43B6-B746-6ED8F162EE56}" dt="2026-02-10T17:09:38.796" v="415"/>
          <ac:picMkLst>
            <pc:docMk/>
            <pc:sldMk cId="489190501" sldId="266"/>
            <ac:picMk id="5" creationId="{59F4B7B8-8089-DCCA-4D52-0F9DD2D52451}"/>
          </ac:picMkLst>
        </pc:picChg>
        <pc:picChg chg="add">
          <ac:chgData name="Elizabeth Clinton" userId="03673c17-3ead-4ab9-86a8-aa32a7d4453c" providerId="ADAL" clId="{18BBD012-5045-43B6-B746-6ED8F162EE56}" dt="2026-02-10T17:09:39.776" v="416"/>
          <ac:picMkLst>
            <pc:docMk/>
            <pc:sldMk cId="489190501" sldId="266"/>
            <ac:picMk id="6" creationId="{91372531-9025-3A0D-3BA7-AD504B2A9699}"/>
          </ac:picMkLst>
        </pc:picChg>
        <pc:picChg chg="add">
          <ac:chgData name="Elizabeth Clinton" userId="03673c17-3ead-4ab9-86a8-aa32a7d4453c" providerId="ADAL" clId="{18BBD012-5045-43B6-B746-6ED8F162EE56}" dt="2026-02-10T17:09:41.561" v="417"/>
          <ac:picMkLst>
            <pc:docMk/>
            <pc:sldMk cId="489190501" sldId="266"/>
            <ac:picMk id="7" creationId="{0EAE7296-972D-3239-1FBC-9223EDAB6F1D}"/>
          </ac:picMkLst>
        </pc:picChg>
        <pc:picChg chg="mod">
          <ac:chgData name="Elizabeth Clinton" userId="03673c17-3ead-4ab9-86a8-aa32a7d4453c" providerId="ADAL" clId="{18BBD012-5045-43B6-B746-6ED8F162EE56}" dt="2026-02-10T17:09:28.501" v="413" actId="14100"/>
          <ac:picMkLst>
            <pc:docMk/>
            <pc:sldMk cId="489190501" sldId="266"/>
            <ac:picMk id="12" creationId="{123626AC-1355-4AB8-B034-146B7B48F9BE}"/>
          </ac:picMkLst>
        </pc:picChg>
      </pc:sldChg>
      <pc:sldChg chg="addSp delSp modSp mod">
        <pc:chgData name="Elizabeth Clinton" userId="03673c17-3ead-4ab9-86a8-aa32a7d4453c" providerId="ADAL" clId="{18BBD012-5045-43B6-B746-6ED8F162EE56}" dt="2026-02-04T09:38:05.848" v="332" actId="1076"/>
        <pc:sldMkLst>
          <pc:docMk/>
          <pc:sldMk cId="576002003" sldId="270"/>
        </pc:sldMkLst>
        <pc:spChg chg="mod">
          <ac:chgData name="Elizabeth Clinton" userId="03673c17-3ead-4ab9-86a8-aa32a7d4453c" providerId="ADAL" clId="{18BBD012-5045-43B6-B746-6ED8F162EE56}" dt="2026-02-04T09:38:05.848" v="332" actId="1076"/>
          <ac:spMkLst>
            <pc:docMk/>
            <pc:sldMk cId="576002003" sldId="270"/>
            <ac:spMk id="2" creationId="{5AF8D6C7-92FD-42CC-095C-C326A6582C61}"/>
          </ac:spMkLst>
        </pc:spChg>
      </pc:sldChg>
      <pc:sldChg chg="addSp delSp modSp mod">
        <pc:chgData name="Elizabeth Clinton" userId="03673c17-3ead-4ab9-86a8-aa32a7d4453c" providerId="ADAL" clId="{18BBD012-5045-43B6-B746-6ED8F162EE56}" dt="2026-02-10T17:14:05.182" v="445" actId="166"/>
        <pc:sldMkLst>
          <pc:docMk/>
          <pc:sldMk cId="904614609" sldId="271"/>
        </pc:sldMkLst>
        <pc:spChg chg="mod">
          <ac:chgData name="Elizabeth Clinton" userId="03673c17-3ead-4ab9-86a8-aa32a7d4453c" providerId="ADAL" clId="{18BBD012-5045-43B6-B746-6ED8F162EE56}" dt="2026-02-04T09:38:16.434" v="334" actId="1076"/>
          <ac:spMkLst>
            <pc:docMk/>
            <pc:sldMk cId="904614609" sldId="271"/>
            <ac:spMk id="2" creationId="{0BB10117-83A4-46A6-E9C7-9903C10F25C6}"/>
          </ac:spMkLst>
        </pc:spChg>
        <pc:spChg chg="mod">
          <ac:chgData name="Elizabeth Clinton" userId="03673c17-3ead-4ab9-86a8-aa32a7d4453c" providerId="ADAL" clId="{18BBD012-5045-43B6-B746-6ED8F162EE56}" dt="2026-02-04T09:50:41.316" v="378" actId="20577"/>
          <ac:spMkLst>
            <pc:docMk/>
            <pc:sldMk cId="904614609" sldId="271"/>
            <ac:spMk id="6" creationId="{8B8A4604-B817-D8A0-082D-76D1FE56B32D}"/>
          </ac:spMkLst>
        </pc:spChg>
        <pc:spChg chg="mod">
          <ac:chgData name="Elizabeth Clinton" userId="03673c17-3ead-4ab9-86a8-aa32a7d4453c" providerId="ADAL" clId="{18BBD012-5045-43B6-B746-6ED8F162EE56}" dt="2026-02-04T09:50:38.508" v="376" actId="20577"/>
          <ac:spMkLst>
            <pc:docMk/>
            <pc:sldMk cId="904614609" sldId="271"/>
            <ac:spMk id="9" creationId="{9F687AF8-B69C-5E55-D156-4145821981E0}"/>
          </ac:spMkLst>
        </pc:spChg>
        <pc:spChg chg="mod">
          <ac:chgData name="Elizabeth Clinton" userId="03673c17-3ead-4ab9-86a8-aa32a7d4453c" providerId="ADAL" clId="{18BBD012-5045-43B6-B746-6ED8F162EE56}" dt="2026-02-04T09:49:42.884" v="353" actId="1076"/>
          <ac:spMkLst>
            <pc:docMk/>
            <pc:sldMk cId="904614609" sldId="271"/>
            <ac:spMk id="11" creationId="{A4ABA92D-9890-7E59-655C-FF4910CF9F26}"/>
          </ac:spMkLst>
        </pc:spChg>
        <pc:spChg chg="mod">
          <ac:chgData name="Elizabeth Clinton" userId="03673c17-3ead-4ab9-86a8-aa32a7d4453c" providerId="ADAL" clId="{18BBD012-5045-43B6-B746-6ED8F162EE56}" dt="2026-02-04T09:49:32.287" v="351" actId="14100"/>
          <ac:spMkLst>
            <pc:docMk/>
            <pc:sldMk cId="904614609" sldId="271"/>
            <ac:spMk id="29" creationId="{34C9E2ED-FB1E-23EA-8028-87209F2B6FBD}"/>
          </ac:spMkLst>
        </pc:spChg>
        <pc:picChg chg="add mod ord modCrop">
          <ac:chgData name="Elizabeth Clinton" userId="03673c17-3ead-4ab9-86a8-aa32a7d4453c" providerId="ADAL" clId="{18BBD012-5045-43B6-B746-6ED8F162EE56}" dt="2026-02-10T17:13:50.965" v="441" actId="14100"/>
          <ac:picMkLst>
            <pc:docMk/>
            <pc:sldMk cId="904614609" sldId="271"/>
            <ac:picMk id="8" creationId="{C73E6330-B910-2FE4-1DC8-817B4D3C1D7E}"/>
          </ac:picMkLst>
        </pc:picChg>
        <pc:cxnChg chg="mod ord">
          <ac:chgData name="Elizabeth Clinton" userId="03673c17-3ead-4ab9-86a8-aa32a7d4453c" providerId="ADAL" clId="{18BBD012-5045-43B6-B746-6ED8F162EE56}" dt="2026-02-10T17:14:05.182" v="445" actId="166"/>
          <ac:cxnSpMkLst>
            <pc:docMk/>
            <pc:sldMk cId="904614609" sldId="271"/>
            <ac:cxnSpMk id="23" creationId="{AD86ABD3-31EF-01FF-C8F5-EC575A30C542}"/>
          </ac:cxnSpMkLst>
        </pc:cxnChg>
        <pc:cxnChg chg="mod">
          <ac:chgData name="Elizabeth Clinton" userId="03673c17-3ead-4ab9-86a8-aa32a7d4453c" providerId="ADAL" clId="{18BBD012-5045-43B6-B746-6ED8F162EE56}" dt="2026-02-10T17:13:57.767" v="443" actId="1076"/>
          <ac:cxnSpMkLst>
            <pc:docMk/>
            <pc:sldMk cId="904614609" sldId="271"/>
            <ac:cxnSpMk id="24" creationId="{63E94FCE-D99A-F586-2017-D55B27F6FCC8}"/>
          </ac:cxnSpMkLst>
        </pc:cxnChg>
        <pc:cxnChg chg="mod">
          <ac:chgData name="Elizabeth Clinton" userId="03673c17-3ead-4ab9-86a8-aa32a7d4453c" providerId="ADAL" clId="{18BBD012-5045-43B6-B746-6ED8F162EE56}" dt="2026-02-10T17:13:54.464" v="442" actId="1076"/>
          <ac:cxnSpMkLst>
            <pc:docMk/>
            <pc:sldMk cId="904614609" sldId="271"/>
            <ac:cxnSpMk id="25" creationId="{786E97CF-A704-1E47-C474-8122E83608CA}"/>
          </ac:cxnSpMkLst>
        </pc:cxnChg>
      </pc:sldChg>
      <pc:sldChg chg="addSp delSp modSp mod">
        <pc:chgData name="Elizabeth Clinton" userId="03673c17-3ead-4ab9-86a8-aa32a7d4453c" providerId="ADAL" clId="{18BBD012-5045-43B6-B746-6ED8F162EE56}" dt="2026-02-10T17:03:27.073" v="410" actId="207"/>
        <pc:sldMkLst>
          <pc:docMk/>
          <pc:sldMk cId="2753925614" sldId="274"/>
        </pc:sldMkLst>
        <pc:spChg chg="mod">
          <ac:chgData name="Elizabeth Clinton" userId="03673c17-3ead-4ab9-86a8-aa32a7d4453c" providerId="ADAL" clId="{18BBD012-5045-43B6-B746-6ED8F162EE56}" dt="2026-02-10T17:02:25.377" v="404" actId="113"/>
          <ac:spMkLst>
            <pc:docMk/>
            <pc:sldMk cId="2753925614" sldId="274"/>
            <ac:spMk id="6" creationId="{202D7637-2A1F-0D49-690F-66F7A6C70104}"/>
          </ac:spMkLst>
        </pc:spChg>
        <pc:spChg chg="mod">
          <ac:chgData name="Elizabeth Clinton" userId="03673c17-3ead-4ab9-86a8-aa32a7d4453c" providerId="ADAL" clId="{18BBD012-5045-43B6-B746-6ED8F162EE56}" dt="2026-02-10T17:03:27.073" v="410" actId="207"/>
          <ac:spMkLst>
            <pc:docMk/>
            <pc:sldMk cId="2753925614" sldId="274"/>
            <ac:spMk id="7" creationId="{D98EB861-C7E6-1AD3-314D-D1FCE60D0B3E}"/>
          </ac:spMkLst>
        </pc:spChg>
        <pc:spChg chg="mod">
          <ac:chgData name="Elizabeth Clinton" userId="03673c17-3ead-4ab9-86a8-aa32a7d4453c" providerId="ADAL" clId="{18BBD012-5045-43B6-B746-6ED8F162EE56}" dt="2026-02-10T17:02:34.123" v="405" actId="113"/>
          <ac:spMkLst>
            <pc:docMk/>
            <pc:sldMk cId="2753925614" sldId="274"/>
            <ac:spMk id="27" creationId="{0BAC329F-828F-3548-B1F5-915ADA140274}"/>
          </ac:spMkLst>
        </pc:spChg>
        <pc:picChg chg="mod ord">
          <ac:chgData name="Elizabeth Clinton" userId="03673c17-3ead-4ab9-86a8-aa32a7d4453c" providerId="ADAL" clId="{18BBD012-5045-43B6-B746-6ED8F162EE56}" dt="2026-02-10T17:00:20.017" v="382" actId="167"/>
          <ac:picMkLst>
            <pc:docMk/>
            <pc:sldMk cId="2753925614" sldId="274"/>
            <ac:picMk id="5" creationId="{42F45E03-86CA-C129-7E93-89B056F8CF83}"/>
          </ac:picMkLst>
        </pc:picChg>
      </pc:sldChg>
      <pc:sldChg chg="addSp delSp modSp mod">
        <pc:chgData name="Elizabeth Clinton" userId="03673c17-3ead-4ab9-86a8-aa32a7d4453c" providerId="ADAL" clId="{18BBD012-5045-43B6-B746-6ED8F162EE56}" dt="2026-02-10T17:03:35.359" v="411" actId="113"/>
        <pc:sldMkLst>
          <pc:docMk/>
          <pc:sldMk cId="2288350205" sldId="275"/>
        </pc:sldMkLst>
        <pc:spChg chg="mod">
          <ac:chgData name="Elizabeth Clinton" userId="03673c17-3ead-4ab9-86a8-aa32a7d4453c" providerId="ADAL" clId="{18BBD012-5045-43B6-B746-6ED8F162EE56}" dt="2026-02-04T08:53:59.820" v="253" actId="1076"/>
          <ac:spMkLst>
            <pc:docMk/>
            <pc:sldMk cId="2288350205" sldId="275"/>
            <ac:spMk id="2" creationId="{16286832-B7B2-4E34-9C99-74B913E7FE93}"/>
          </ac:spMkLst>
        </pc:spChg>
        <pc:spChg chg="mod">
          <ac:chgData name="Elizabeth Clinton" userId="03673c17-3ead-4ab9-86a8-aa32a7d4453c" providerId="ADAL" clId="{18BBD012-5045-43B6-B746-6ED8F162EE56}" dt="2026-02-10T17:03:35.359" v="411" actId="113"/>
          <ac:spMkLst>
            <pc:docMk/>
            <pc:sldMk cId="2288350205" sldId="275"/>
            <ac:spMk id="27" creationId="{0BAC329F-828F-3548-B1F5-915ADA140274}"/>
          </ac:spMkLst>
        </pc:spChg>
        <pc:spChg chg="mod">
          <ac:chgData name="Elizabeth Clinton" userId="03673c17-3ead-4ab9-86a8-aa32a7d4453c" providerId="ADAL" clId="{18BBD012-5045-43B6-B746-6ED8F162EE56}" dt="2026-02-04T08:54:03.066" v="254" actId="1076"/>
          <ac:spMkLst>
            <pc:docMk/>
            <pc:sldMk cId="2288350205" sldId="275"/>
            <ac:spMk id="29" creationId="{17F5337E-78AC-3240-A550-AF21BCB4671E}"/>
          </ac:spMkLst>
        </pc:spChg>
        <pc:picChg chg="mod">
          <ac:chgData name="Elizabeth Clinton" userId="03673c17-3ead-4ab9-86a8-aa32a7d4453c" providerId="ADAL" clId="{18BBD012-5045-43B6-B746-6ED8F162EE56}" dt="2026-02-10T17:00:40.529" v="385" actId="14100"/>
          <ac:picMkLst>
            <pc:docMk/>
            <pc:sldMk cId="2288350205" sldId="275"/>
            <ac:picMk id="4" creationId="{6DAB87A4-3444-97FE-619D-DD32F0AEFAB4}"/>
          </ac:picMkLst>
        </pc:picChg>
      </pc:sldChg>
      <pc:sldChg chg="addSp delSp modSp mod">
        <pc:chgData name="Elizabeth Clinton" userId="03673c17-3ead-4ab9-86a8-aa32a7d4453c" providerId="ADAL" clId="{18BBD012-5045-43B6-B746-6ED8F162EE56}" dt="2026-02-10T17:10:57.951" v="423" actId="14100"/>
        <pc:sldMkLst>
          <pc:docMk/>
          <pc:sldMk cId="2378182395" sldId="277"/>
        </pc:sldMkLst>
        <pc:spChg chg="mod">
          <ac:chgData name="Elizabeth Clinton" userId="03673c17-3ead-4ab9-86a8-aa32a7d4453c" providerId="ADAL" clId="{18BBD012-5045-43B6-B746-6ED8F162EE56}" dt="2026-02-04T09:38:36.842" v="335" actId="1076"/>
          <ac:spMkLst>
            <pc:docMk/>
            <pc:sldMk cId="2378182395" sldId="277"/>
            <ac:spMk id="2" creationId="{16286832-B7B2-4E34-9C99-74B913E7FE93}"/>
          </ac:spMkLst>
        </pc:spChg>
        <pc:spChg chg="mod">
          <ac:chgData name="Elizabeth Clinton" userId="03673c17-3ead-4ab9-86a8-aa32a7d4453c" providerId="ADAL" clId="{18BBD012-5045-43B6-B746-6ED8F162EE56}" dt="2026-02-10T17:10:46.634" v="421" actId="14100"/>
          <ac:spMkLst>
            <pc:docMk/>
            <pc:sldMk cId="2378182395" sldId="277"/>
            <ac:spMk id="13" creationId="{7BD61520-C32A-C652-8B57-73ECF79E467B}"/>
          </ac:spMkLst>
        </pc:spChg>
        <pc:spChg chg="mod">
          <ac:chgData name="Elizabeth Clinton" userId="03673c17-3ead-4ab9-86a8-aa32a7d4453c" providerId="ADAL" clId="{18BBD012-5045-43B6-B746-6ED8F162EE56}" dt="2026-02-10T17:10:57.951" v="423" actId="14100"/>
          <ac:spMkLst>
            <pc:docMk/>
            <pc:sldMk cId="2378182395" sldId="277"/>
            <ac:spMk id="16" creationId="{DE755E75-1769-BFF4-1C5B-A93AF1D8A7BA}"/>
          </ac:spMkLst>
        </pc:spChg>
        <pc:spChg chg="mod">
          <ac:chgData name="Elizabeth Clinton" userId="03673c17-3ead-4ab9-86a8-aa32a7d4453c" providerId="ADAL" clId="{18BBD012-5045-43B6-B746-6ED8F162EE56}" dt="2026-02-10T17:10:34.980" v="419" actId="14100"/>
          <ac:spMkLst>
            <pc:docMk/>
            <pc:sldMk cId="2378182395" sldId="277"/>
            <ac:spMk id="27" creationId="{0BAC329F-828F-3548-B1F5-915ADA140274}"/>
          </ac:spMkLst>
        </pc:spChg>
      </pc:sldChg>
      <pc:sldChg chg="addSp delSp modSp mod">
        <pc:chgData name="Elizabeth Clinton" userId="03673c17-3ead-4ab9-86a8-aa32a7d4453c" providerId="ADAL" clId="{18BBD012-5045-43B6-B746-6ED8F162EE56}" dt="2026-02-10T17:12:48.653" v="436" actId="1076"/>
        <pc:sldMkLst>
          <pc:docMk/>
          <pc:sldMk cId="1706815453" sldId="278"/>
        </pc:sldMkLst>
        <pc:spChg chg="mod">
          <ac:chgData name="Elizabeth Clinton" userId="03673c17-3ead-4ab9-86a8-aa32a7d4453c" providerId="ADAL" clId="{18BBD012-5045-43B6-B746-6ED8F162EE56}" dt="2026-02-04T09:37:49.493" v="329" actId="1076"/>
          <ac:spMkLst>
            <pc:docMk/>
            <pc:sldMk cId="1706815453" sldId="278"/>
            <ac:spMk id="2" creationId="{16286832-B7B2-4E34-9C99-74B913E7FE93}"/>
          </ac:spMkLst>
        </pc:spChg>
        <pc:spChg chg="mod">
          <ac:chgData name="Elizabeth Clinton" userId="03673c17-3ead-4ab9-86a8-aa32a7d4453c" providerId="ADAL" clId="{18BBD012-5045-43B6-B746-6ED8F162EE56}" dt="2026-02-10T17:11:48.379" v="432" actId="403"/>
          <ac:spMkLst>
            <pc:docMk/>
            <pc:sldMk cId="1706815453" sldId="278"/>
            <ac:spMk id="12" creationId="{FCAB65B1-0FDF-9062-EC5B-472C7DBDE706}"/>
          </ac:spMkLst>
        </pc:spChg>
        <pc:spChg chg="mod">
          <ac:chgData name="Elizabeth Clinton" userId="03673c17-3ead-4ab9-86a8-aa32a7d4453c" providerId="ADAL" clId="{18BBD012-5045-43B6-B746-6ED8F162EE56}" dt="2026-02-04T08:58:19.684" v="312" actId="1076"/>
          <ac:spMkLst>
            <pc:docMk/>
            <pc:sldMk cId="1706815453" sldId="278"/>
            <ac:spMk id="33" creationId="{022DEF6B-4C25-3A6A-4B33-E896C4767AC1}"/>
          </ac:spMkLst>
        </pc:spChg>
        <pc:spChg chg="mod">
          <ac:chgData name="Elizabeth Clinton" userId="03673c17-3ead-4ab9-86a8-aa32a7d4453c" providerId="ADAL" clId="{18BBD012-5045-43B6-B746-6ED8F162EE56}" dt="2026-02-10T17:12:48.653" v="436" actId="1076"/>
          <ac:spMkLst>
            <pc:docMk/>
            <pc:sldMk cId="1706815453" sldId="278"/>
            <ac:spMk id="34" creationId="{9F8BB725-3250-78C4-9750-33EDB41E5747}"/>
          </ac:spMkLst>
        </pc:spChg>
        <pc:picChg chg="add mod ord">
          <ac:chgData name="Elizabeth Clinton" userId="03673c17-3ead-4ab9-86a8-aa32a7d4453c" providerId="ADAL" clId="{18BBD012-5045-43B6-B746-6ED8F162EE56}" dt="2026-02-10T17:11:14.301" v="424" actId="14100"/>
          <ac:picMkLst>
            <pc:docMk/>
            <pc:sldMk cId="1706815453" sldId="278"/>
            <ac:picMk id="6" creationId="{6BC47957-AD3D-5195-4A70-E73F3C89F89F}"/>
          </ac:picMkLst>
        </pc:picChg>
        <pc:picChg chg="mod">
          <ac:chgData name="Elizabeth Clinton" userId="03673c17-3ead-4ab9-86a8-aa32a7d4453c" providerId="ADAL" clId="{18BBD012-5045-43B6-B746-6ED8F162EE56}" dt="2026-02-10T17:12:25.859" v="435" actId="1076"/>
          <ac:picMkLst>
            <pc:docMk/>
            <pc:sldMk cId="1706815453" sldId="278"/>
            <ac:picMk id="23" creationId="{89A1CEAF-ECD2-0673-6FCC-E565B53FC6DA}"/>
          </ac:picMkLst>
        </pc:picChg>
      </pc:sldChg>
    </pc:docChg>
  </pc:docChgLst>
  <pc:docChgLst>
    <pc:chgData name="Odhran Galvin" userId="S::odhran.galvin@ericsson.com::d8cda971-c518-481f-832c-b450a89c6418" providerId="AD" clId="Web-{8E339DB7-7670-4C51-7C6C-5EF945246556}"/>
    <pc:docChg chg="modSld">
      <pc:chgData name="Odhran Galvin" userId="S::odhran.galvin@ericsson.com::d8cda971-c518-481f-832c-b450a89c6418" providerId="AD" clId="Web-{8E339DB7-7670-4C51-7C6C-5EF945246556}" dt="2026-02-10T09:26:26.767" v="2" actId="1076"/>
      <pc:docMkLst>
        <pc:docMk/>
      </pc:docMkLst>
      <pc:sldChg chg="modSp">
        <pc:chgData name="Odhran Galvin" userId="S::odhran.galvin@ericsson.com::d8cda971-c518-481f-832c-b450a89c6418" providerId="AD" clId="Web-{8E339DB7-7670-4C51-7C6C-5EF945246556}" dt="2026-02-10T09:26:26.767" v="2" actId="1076"/>
        <pc:sldMkLst>
          <pc:docMk/>
          <pc:sldMk cId="576002003" sldId="270"/>
        </pc:sldMkLst>
        <pc:spChg chg="mod">
          <ac:chgData name="Odhran Galvin" userId="S::odhran.galvin@ericsson.com::d8cda971-c518-481f-832c-b450a89c6418" providerId="AD" clId="Web-{8E339DB7-7670-4C51-7C6C-5EF945246556}" dt="2026-02-10T09:26:26.767" v="2" actId="1076"/>
          <ac:spMkLst>
            <pc:docMk/>
            <pc:sldMk cId="576002003" sldId="270"/>
            <ac:spMk id="12" creationId="{4FFA052F-6081-7210-9401-B05F7C572AAF}"/>
          </ac:spMkLst>
        </pc:spChg>
        <pc:picChg chg="mod">
          <ac:chgData name="Odhran Galvin" userId="S::odhran.galvin@ericsson.com::d8cda971-c518-481f-832c-b450a89c6418" providerId="AD" clId="Web-{8E339DB7-7670-4C51-7C6C-5EF945246556}" dt="2026-02-10T09:26:23.642" v="1" actId="1076"/>
          <ac:picMkLst>
            <pc:docMk/>
            <pc:sldMk cId="576002003" sldId="270"/>
            <ac:picMk id="14" creationId="{3DB2BDBA-D3DA-7389-1788-F55D821DBED8}"/>
          </ac:picMkLst>
        </pc:picChg>
        <pc:cxnChg chg="mod">
          <ac:chgData name="Odhran Galvin" userId="S::odhran.galvin@ericsson.com::d8cda971-c518-481f-832c-b450a89c6418" providerId="AD" clId="Web-{8E339DB7-7670-4C51-7C6C-5EF945246556}" dt="2026-02-10T09:25:50.328" v="0" actId="14100"/>
          <ac:cxnSpMkLst>
            <pc:docMk/>
            <pc:sldMk cId="576002003" sldId="270"/>
            <ac:cxnSpMk id="5" creationId="{F050AFAF-EE21-B86B-7C94-9313DD553CC5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0T16:05:21.688"/>
    </inkml:context>
    <inkml:brush xml:id="br0">
      <inkml:brushProperty name="width" value="0.035" units="cm"/>
      <inkml:brushProperty name="height" value="0.035" units="cm"/>
      <inkml:brushProperty name="color" value="#33CCFF"/>
    </inkml:brush>
  </inkml:definitions>
  <inkml:trace contextRef="#ctx0" brushRef="#br0">2622 1311 24527,'-1'52'0,"-2"-1"0,-2 0 0,-2 0 0,-2 0 0,-2-1 0,-2 0 0,-2-1 0,-2 0 0,-1-1 0,-3-1 0,-2-1 0,-1 0 0,-2-2 0,-2 0 0,-1-2 0,-2-1 0,-2-1 0,-1-2 0,-2-1 0,-1-1 0,-1-2 0,-2-1 0,-1-2 0,-1-2 0,-2-1 0,0-2 0,-2-2 0,0-1 0,-1-2 0,-1-3 0,-1-1 0,0-2 0,-1-2 0,0-2 0,-1-2 0,0-2 0,0-2 0,0-2 0,-1-2 0,1-2 0,-1-2 0,1-2 0,0-2 0,0-2 0,1-2 0,0-2 0,1-2 0,0-2 0,1-1 0,1-3 0,1-2 0,1-1 0,0-2 0,2-2 0,0-1 0,2-2 0,2-2 0,0-1 0,2-2 0,1-1 0,2-1 0,1-2 0,2-1 0,2-1 0,1-2 0,2 0 0,2-2 0,1 0 0,3-1 0,1-1 0,2-1 0,2 0 0,2-1 0,2 0 0,2-1 0,2 0 0,2 0 0,2 0 0,2-1 0,2 1 0,2-1 0,2 1 0,2 0 0,2 0 0,2 1 0,2 0 0,2 1 0,2 0 0,2 1 0,1 1 0,3 1 0,1 1 0,2 0 0,2 2 0,1 0 0,2 2 0,2 2 0,1 0 0,2 2 0,1 1 0,2 2 0,0 1 0,2 2 0,2 2 0,0 1 0,2 2 0,0 2 0,1 1 0,1 3 0,1 1 0,1 2 0,0 2 0,1 2 0,0 2 0,1 2 0,0 2 0,0 2 0,1 2 0,-1 2 0,1 2 0,-1 2 0,0 2 0,0 2 0,0 2 0,-1 2 0,0 2 0,-1 2 0,0 2 0,-1 2 0,-1 1 0,-1 3 0,0 1 0,-2 2 0,0 2 0,-2 1 0,-1 2 0,-1 2 0,-2 1 0,-1 2 0,-1 1 0,-2 2 0,-1 0 0,-2 2 0,-2 2 0,-1 0 0,-2 2 0,-2 0 0,-1 1 0,-2 1 0,-3 1 0,-1 1 0,-2 0 0,-2 1 0,-2 0 0,-2 1 0,-2 0 0,-2 0 0,-2 1 0,-2-1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B201C-2825-496C-94F6-2D5620D74B8A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0E68-4652-4AE6-A6C7-33B9650141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08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FD7F-748C-27ED-9E5E-CE5A7DAC5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85A0-16A7-AF55-A901-589A52453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59059-5639-65F4-41B1-CB50B74C2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73EB-B50C-BF28-59BA-46746EF6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1A07-8D14-8EEC-AE8C-6F99EA3B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246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AE7C6-9B3C-675A-EA58-B8C28CAF7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A4BEF-2BC0-5672-0CED-0E2E9BEB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045D6-BC08-0278-585F-5F7D37825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F5746-DDA6-09C8-39A6-894966F20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FFD5B-FC75-F7E7-B3D4-D125B6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757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FFB794-1A38-FD27-0F3A-EA47D2052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B83B99-B963-727C-3B24-057C25C7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D1F5F-4808-72C6-8788-5CFECBFF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B6534-2E41-E664-05D0-01264542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BA107-77AD-22FD-85BA-0F31D67C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2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GB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9DB7BA-3A2F-46BA-A617-2A049434CD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93088" y="476251"/>
            <a:ext cx="256032" cy="256032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03FD5EF-20DB-46AB-B412-DF9112353719}"/>
              </a:ext>
            </a:extLst>
          </p:cNvPr>
          <p:cNvSpPr txBox="1"/>
          <p:nvPr userDrawn="1"/>
        </p:nvSpPr>
        <p:spPr>
          <a:xfrm>
            <a:off x="396000" y="6524625"/>
            <a:ext cx="65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endParaRPr lang="en-US" sz="800" b="0" i="0" u="none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85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79D3-F5BF-0E6A-DD77-B422BA3E9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A796-121A-6EFE-0037-C3A73899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6BAE-2B07-ACCB-C495-69D79757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41106-3CFB-90FF-E0FD-16C8FC0D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06279-6C8B-EFFC-ABD5-FA74D54F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673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0E96-7A77-F4CC-4505-C4621C7F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0993-685A-9364-C7B7-8F0A8B75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6B46E-D73B-37F0-6A96-D50BEA2B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3A227-E4DF-8217-9639-902D310E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CABD9-731C-5768-2859-394ABAD1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A10D-5C9B-AC27-D5DB-8E8B62D45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AADB-CF48-CEE0-5CA5-DCCD0DE39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A2D1B-B942-FCD3-07E2-4B93BE345D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73EDD-C190-3447-DAE5-0F45D955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57753-2056-F3C2-B2C3-FF8EF32C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1CED4-0798-5BC4-0216-2B95ED41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8576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F163-753B-5A43-6555-9FB977D2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E5ED-31BB-86E5-C89E-3E59DE753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BBC09-D1B4-1776-53AC-455C7B572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7B6D2-FBA8-6F7E-AA97-79FCE3636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BE01D4-D658-CEBB-E7A5-77410B248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0E03A-965F-3DDF-2A72-526AE6B5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90F63-CCB9-426B-74E2-93E88DB6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2AEDC8-AC81-492B-132F-8926449C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489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E7FA-8439-0EA9-9DD0-0C0C885FB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C5F084-092D-35CD-317D-FD9F679C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11C63-7640-F235-5A57-C36191D7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3982-BD52-B0BD-F968-B5E10B5C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267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6405C-EBBA-14C1-B8D6-590AFCD5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8D4DF-E532-BA04-EEFD-74F5B06C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DBBD8-3A02-B6DB-5F54-4A76A2DD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575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F915C-4360-A32E-B596-4511C9A5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76F26-B3F3-6682-F701-384B73A83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66B89-A713-E5AE-A462-0553F3271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CED41-6EFA-D0D3-8EED-3824FB54D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8F84F-C756-FB09-B7CE-B8D37E60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C95E-0C03-C949-E73F-6F23BD08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358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9174-2815-F3B3-9CD7-A47D0289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643366-6E7B-176D-6254-6FE23DBAA9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63A97-E61A-CAC2-C836-604A4BA31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2644-CECC-7842-E5AD-05C358B6B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55FC0-A995-4D64-F071-F68C9679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7D0E2-5791-08D5-12D8-EB80B3CAF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290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066C2-1E4B-C58A-8419-55D15397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DF04F-1F96-1475-1FF7-C2389B233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13BE2-87F3-6DC3-5B20-2F436E655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6EF43-00B4-466B-B2CB-FC4A9C4B59C8}" type="datetimeFigureOut">
              <a:rPr lang="en-IE" smtClean="0"/>
              <a:t>09/03/2026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BCD9A-F33D-2D48-54FC-BABAC654C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2282-5EEE-7273-7919-31E17511D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F0A97-084C-408E-8819-907D17D8D18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073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hyperlink" Target="https://scratch.mit.ed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1.e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3.sv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customXml" Target="../ink/ink1.xml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6.jpeg"/><Relationship Id="rId5" Type="http://schemas.openxmlformats.org/officeDocument/2006/relationships/image" Target="../media/image11.emf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49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9AA282-993C-4C2A-A8A5-D37A64905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D1603A8-B106-49C8-9A85-772F771CEA7B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9973830" cy="34575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pPr marL="0" marR="0" lvl="0" indent="0" algn="l" defTabSz="914400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None/>
              <a:tabLst/>
              <a:defRPr/>
            </a:pPr>
            <a:r>
              <a:rPr kumimoji="0" lang="en-US" sz="8800" b="1" i="0" u="none" strike="noStrike" kern="1400" cap="none" spc="-160" normalizeH="0" baseline="0" noProof="0">
                <a:ln>
                  <a:noFill/>
                </a:ln>
                <a:effectLst/>
                <a:uLnTx/>
                <a:uFillTx/>
                <a:latin typeface="Ericsson Hilda Light"/>
                <a:ea typeface="+mj-ea"/>
                <a:cs typeface="+mj-cs"/>
              </a:rPr>
              <a:t>Curriculum Connect</a:t>
            </a:r>
            <a:endParaRPr lang="en-US"/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400" cap="none" spc="-160" normalizeH="0" baseline="0" noProof="0">
              <a:ln>
                <a:noFill/>
              </a:ln>
              <a:effectLst/>
              <a:uLnTx/>
              <a:uFillTx/>
              <a:latin typeface="Ericsson Hilda Ligh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latin typeface="Ericsson Hilda Light"/>
              </a:rPr>
              <a:t>Easter</a:t>
            </a:r>
          </a:p>
          <a:p>
            <a:pPr>
              <a:defRPr/>
            </a:pPr>
            <a:r>
              <a:rPr lang="en-US" altLang="en-US" sz="7200">
                <a:latin typeface="inherit"/>
              </a:rPr>
              <a:t>A</a:t>
            </a:r>
            <a:r>
              <a:rPr kumimoji="0" lang="ga-IE" altLang="en-US" sz="7200" b="0" i="0" u="none" strike="noStrike" cap="none" normalizeH="0" baseline="0">
                <a:ln>
                  <a:noFill/>
                </a:ln>
                <a:effectLst/>
                <a:latin typeface="inherit"/>
              </a:rPr>
              <a:t>n Cháisc</a:t>
            </a:r>
            <a:endParaRPr kumimoji="0" lang="ga-IE" altLang="en-US" sz="60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12" name="image">
            <a:extLst>
              <a:ext uri="{FF2B5EF4-FFF2-40B4-BE49-F238E27FC236}">
                <a16:creationId xmlns:a16="http://schemas.microsoft.com/office/drawing/2014/main" id="{123626AC-1355-4AB8-B034-146B7B48F9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2680" y="429421"/>
            <a:ext cx="929389" cy="929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C454B4-962A-295D-3F57-7385C1ABBBBB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solidFill>
                  <a:srgbClr val="FFFFFF"/>
                </a:solidFill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1026" name="Picture 2" descr="Image result for scratch logo">
            <a:extLst>
              <a:ext uri="{FF2B5EF4-FFF2-40B4-BE49-F238E27FC236}">
                <a16:creationId xmlns:a16="http://schemas.microsoft.com/office/drawing/2014/main" id="{991627A1-2F76-4334-575A-4C7B833AE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16" y="4206375"/>
            <a:ext cx="5829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60CE0AC3-2DDB-484D-A672-F9160391955C}"/>
              </a:ext>
            </a:extLst>
          </p:cNvPr>
          <p:cNvSpPr txBox="1"/>
          <p:nvPr/>
        </p:nvSpPr>
        <p:spPr bwMode="auto">
          <a:xfrm>
            <a:off x="6096000" y="6165339"/>
            <a:ext cx="4162448" cy="26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72000" tIns="36000" rIns="73152" bIns="36576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IE" sz="1200"/>
              <a:t>Visual Assets:   </a:t>
            </a:r>
            <a:r>
              <a:rPr lang="en-US" sz="120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</a:t>
            </a:r>
            <a:endParaRPr lang="en-US" sz="1200"/>
          </a:p>
          <a:p>
            <a:pPr>
              <a:buClr>
                <a:schemeClr val="tx1"/>
              </a:buClr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4B96D-0C77-537B-9224-CE368AC99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236" y="2881236"/>
            <a:ext cx="1095528" cy="1095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F4B7B8-8089-DCCA-4D52-0F9DD2D524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236" y="2881236"/>
            <a:ext cx="1095528" cy="1095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372531-9025-3A0D-3BA7-AD504B2A9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236" y="2881236"/>
            <a:ext cx="1095528" cy="1095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AE7296-972D-3239-1FBC-9223EDAB6F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236" y="2881236"/>
            <a:ext cx="1095528" cy="1095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19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B4F67A-E6E8-3FF7-F7D3-929D5DA92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731" y="1536828"/>
            <a:ext cx="3724067" cy="5205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6F0834-DD99-B0A7-3A84-25132E753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798" y="1519421"/>
            <a:ext cx="3008777" cy="32269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AC329F-828F-3548-B1F5-915ADA140274}"/>
              </a:ext>
            </a:extLst>
          </p:cNvPr>
          <p:cNvSpPr txBox="1">
            <a:spLocks/>
          </p:cNvSpPr>
          <p:nvPr/>
        </p:nvSpPr>
        <p:spPr bwMode="auto">
          <a:xfrm>
            <a:off x="838201" y="4333664"/>
            <a:ext cx="2864666" cy="21909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Select the Forest Stage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Add “Chick”, “Hen” and “Hatchling” Sprites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Switch costumes and use wait blocks to animate the Sprites</a:t>
            </a:r>
          </a:p>
          <a:p>
            <a:pPr lvl="0" defTabSz="91435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defTabSz="914354">
              <a:defRPr/>
            </a:pPr>
            <a:r>
              <a:rPr lang="en-US" sz="1400">
                <a:highlight>
                  <a:srgbClr val="FFFF00"/>
                </a:highlight>
                <a:latin typeface="Ericsson Hilda Light"/>
              </a:rPr>
              <a:t>Code a Chick, right click and Duplicate</a:t>
            </a:r>
            <a:endParaRPr lang="en-US" sz="1400"/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2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 kern="1200" spc="0"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9"/>
            <a:ext cx="10515600" cy="1325563"/>
          </a:xfrm>
        </p:spPr>
        <p:txBody>
          <a:bodyPr/>
          <a:lstStyle/>
          <a:p>
            <a:r>
              <a:rPr lang="en-US"/>
              <a:t>Easter – </a:t>
            </a:r>
            <a:r>
              <a:rPr lang="en-US" b="1"/>
              <a:t>Level 1</a:t>
            </a:r>
            <a:br>
              <a:rPr lang="en-US"/>
            </a:br>
            <a:r>
              <a:rPr lang="en-US" sz="1400"/>
              <a:t>Curriculum Connect: Easter. STEM - Technology – coding. Mathematics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838202" y="1210487"/>
            <a:ext cx="286466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Stage and Sprites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4258798" y="1213054"/>
            <a:ext cx="300877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– Hen and Chicks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D82E02-BB3F-B890-3183-58D8F3FB0BBF}"/>
              </a:ext>
            </a:extLst>
          </p:cNvPr>
          <p:cNvSpPr>
            <a:spLocks/>
          </p:cNvSpPr>
          <p:nvPr/>
        </p:nvSpPr>
        <p:spPr>
          <a:xfrm>
            <a:off x="7629732" y="1226035"/>
            <a:ext cx="3744628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Code -  Hatchling                                             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E365A-3181-E5AA-0F7F-2A9C40FEBF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388"/>
          <a:stretch/>
        </p:blipFill>
        <p:spPr>
          <a:xfrm>
            <a:off x="838199" y="1621312"/>
            <a:ext cx="2864667" cy="2803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D7DA7-2A7D-9EF4-876D-728F0D696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8798" y="4652613"/>
            <a:ext cx="2337523" cy="1803571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06109323-87C2-F026-B767-AE611FF3AA8C}"/>
              </a:ext>
            </a:extLst>
          </p:cNvPr>
          <p:cNvSpPr/>
          <p:nvPr/>
        </p:nvSpPr>
        <p:spPr>
          <a:xfrm rot="19900214">
            <a:off x="3595801" y="5500155"/>
            <a:ext cx="1610850" cy="61684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Duplicate Chicks</a:t>
            </a:r>
            <a:endParaRPr lang="en-IE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46223-97ED-886D-C548-E4355EC29B34}"/>
              </a:ext>
            </a:extLst>
          </p:cNvPr>
          <p:cNvSpPr txBox="1">
            <a:spLocks/>
          </p:cNvSpPr>
          <p:nvPr/>
        </p:nvSpPr>
        <p:spPr bwMode="auto">
          <a:xfrm>
            <a:off x="5256546" y="444968"/>
            <a:ext cx="3364940" cy="400111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latin typeface="Ericsson Hilda Light"/>
              </a:rPr>
              <a:t>Happy Easter Animated Message!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914869B4-7040-C03D-E8FA-722E55664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8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BAC329F-828F-3548-B1F5-915ADA140274}"/>
              </a:ext>
            </a:extLst>
          </p:cNvPr>
          <p:cNvSpPr txBox="1">
            <a:spLocks/>
          </p:cNvSpPr>
          <p:nvPr/>
        </p:nvSpPr>
        <p:spPr bwMode="auto">
          <a:xfrm>
            <a:off x="125206" y="5727048"/>
            <a:ext cx="2638703" cy="731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600">
                <a:latin typeface="Ericsson Hilda Light"/>
              </a:rPr>
              <a:t>Add the "Hearts" and “Pathway” Backdrop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7443"/>
            <a:ext cx="10515600" cy="1325563"/>
          </a:xfrm>
        </p:spPr>
        <p:txBody>
          <a:bodyPr/>
          <a:lstStyle/>
          <a:p>
            <a:r>
              <a:rPr lang="en-US"/>
              <a:t>Easter hunt– </a:t>
            </a:r>
            <a:r>
              <a:rPr lang="en-US" b="1"/>
              <a:t>Level 2 – Part 1</a:t>
            </a:r>
            <a:br>
              <a:rPr lang="en-US"/>
            </a:br>
            <a:r>
              <a:rPr lang="en-US" sz="1400"/>
              <a:t>Curriculum Connect: Easter. STEM - Technology – coding. Mathematics 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119582" y="1244335"/>
            <a:ext cx="2635147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Stage and Sprites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3185575" y="1182653"/>
            <a:ext cx="2669736" cy="5847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1600">
                <a:solidFill>
                  <a:schemeClr val="bg1"/>
                </a:solidFill>
                <a:latin typeface="Ericsson Hilda"/>
              </a:rPr>
              <a:t>Add and Customize Balloons Sprites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D82E02-BB3F-B890-3183-58D8F3FB0BBF}"/>
              </a:ext>
            </a:extLst>
          </p:cNvPr>
          <p:cNvSpPr>
            <a:spLocks/>
          </p:cNvSpPr>
          <p:nvPr/>
        </p:nvSpPr>
        <p:spPr>
          <a:xfrm>
            <a:off x="6451090" y="850622"/>
            <a:ext cx="5073801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Egg Customization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                                      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61520-C32A-C652-8B57-73ECF79E467B}"/>
              </a:ext>
            </a:extLst>
          </p:cNvPr>
          <p:cNvSpPr txBox="1">
            <a:spLocks/>
          </p:cNvSpPr>
          <p:nvPr/>
        </p:nvSpPr>
        <p:spPr bwMode="auto">
          <a:xfrm>
            <a:off x="3195601" y="5866507"/>
            <a:ext cx="2646735" cy="59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kern="1200" spc="0">
                <a:latin typeface="Ericsson Hilda Light"/>
              </a:defRPr>
            </a:lvl1pPr>
          </a:lstStyle>
          <a:p>
            <a:pPr>
              <a:defRPr/>
            </a:pPr>
            <a:r>
              <a:rPr lang="en-US" sz="1600"/>
              <a:t>Select the “Egg" sprite 3 times</a:t>
            </a:r>
            <a:endParaRPr lang="en-US" sz="1600" kern="1200" spc="0">
              <a:latin typeface="Ericsson Hilda Light"/>
            </a:endParaRPr>
          </a:p>
          <a:p>
            <a:endParaRPr lang="en-US" sz="1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755E75-1769-BFF4-1C5B-A93AF1D8A7BA}"/>
              </a:ext>
            </a:extLst>
          </p:cNvPr>
          <p:cNvSpPr txBox="1">
            <a:spLocks/>
          </p:cNvSpPr>
          <p:nvPr/>
        </p:nvSpPr>
        <p:spPr bwMode="auto">
          <a:xfrm>
            <a:off x="6658146" y="5912507"/>
            <a:ext cx="4061907" cy="5974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kern="1200" spc="0">
                <a:latin typeface="Ericsson Hilda Light"/>
              </a:defRPr>
            </a:lvl1pPr>
          </a:lstStyle>
          <a:p>
            <a:r>
              <a:rPr lang="en-US" sz="1600"/>
              <a:t>Do this for all 3 eggs, picking a different color for each!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34C78A-6618-D686-7658-CA040B1FFA4D}"/>
              </a:ext>
            </a:extLst>
          </p:cNvPr>
          <p:cNvSpPr txBox="1">
            <a:spLocks/>
          </p:cNvSpPr>
          <p:nvPr/>
        </p:nvSpPr>
        <p:spPr bwMode="auto">
          <a:xfrm>
            <a:off x="6859375" y="84942"/>
            <a:ext cx="3203951" cy="5889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latin typeface="Ericsson Hilda Light"/>
              </a:rPr>
              <a:t>Find and Select the eggs on the screen to win the game!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6D69262-AC3F-4BCB-C9A6-BACD21223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07" y="1641986"/>
            <a:ext cx="2632458" cy="218030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C1D79D6-8482-045F-DB20-91FC7E3AC91A}"/>
              </a:ext>
            </a:extLst>
          </p:cNvPr>
          <p:cNvSpPr txBox="1">
            <a:spLocks/>
          </p:cNvSpPr>
          <p:nvPr/>
        </p:nvSpPr>
        <p:spPr bwMode="auto">
          <a:xfrm>
            <a:off x="6451090" y="1258122"/>
            <a:ext cx="5044484" cy="397805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kern="1200" spc="0">
                <a:latin typeface="Ericsson Hilda Light"/>
              </a:defRPr>
            </a:lvl1pPr>
          </a:lstStyle>
          <a:p>
            <a:r>
              <a:rPr lang="en-US" sz="1400"/>
              <a:t>Select your sprite and press the "Costumes" button</a:t>
            </a:r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049D702-1CA3-6909-4B07-F8E91DD26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513" y="1267360"/>
            <a:ext cx="874694" cy="3181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1A70092-6E37-44D7-42C5-F3812EA20A2C}"/>
              </a:ext>
            </a:extLst>
          </p:cNvPr>
          <p:cNvSpPr txBox="1">
            <a:spLocks/>
          </p:cNvSpPr>
          <p:nvPr/>
        </p:nvSpPr>
        <p:spPr bwMode="auto">
          <a:xfrm>
            <a:off x="10719193" y="2359810"/>
            <a:ext cx="1262028" cy="1839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kern="1200" spc="0">
                <a:latin typeface="Ericsson Hilda Light"/>
              </a:defRPr>
            </a:lvl1pPr>
          </a:lstStyle>
          <a:p>
            <a:r>
              <a:rPr lang="en-US" sz="1400">
                <a:highlight>
                  <a:srgbClr val="FFFF00"/>
                </a:highlight>
              </a:rPr>
              <a:t>1.</a:t>
            </a:r>
            <a:r>
              <a:rPr lang="en-US" sz="1400"/>
              <a:t> Press the bucket and then "Fill" to choose your color. Click the Egg to change the Color!</a:t>
            </a:r>
          </a:p>
        </p:txBody>
      </p:sp>
      <p:pic>
        <p:nvPicPr>
          <p:cNvPr id="4" name="Graphic 3" descr="Badge 1 outline">
            <a:extLst>
              <a:ext uri="{FF2B5EF4-FFF2-40B4-BE49-F238E27FC236}">
                <a16:creationId xmlns:a16="http://schemas.microsoft.com/office/drawing/2014/main" id="{267A00CF-227E-4AF2-A739-7AB99DC25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48" y="775442"/>
            <a:ext cx="491917" cy="491917"/>
          </a:xfrm>
          <a:prstGeom prst="rect">
            <a:avLst/>
          </a:prstGeom>
        </p:spPr>
      </p:pic>
      <p:pic>
        <p:nvPicPr>
          <p:cNvPr id="10" name="Graphic 9" descr="Badge outline">
            <a:extLst>
              <a:ext uri="{FF2B5EF4-FFF2-40B4-BE49-F238E27FC236}">
                <a16:creationId xmlns:a16="http://schemas.microsoft.com/office/drawing/2014/main" id="{92A302E7-D4C0-E1FA-E097-8CBD05F568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76936" y="356739"/>
            <a:ext cx="482439" cy="482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C680AF-EE61-4234-74F0-EAEB1F5DA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7827" y="1752562"/>
            <a:ext cx="2657484" cy="21382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F7DC52-9A26-9CDF-D17E-96F6DD569A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7827" y="3904695"/>
            <a:ext cx="2644509" cy="19618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79303B-FC5E-21E8-0135-5291966C8C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8146" y="1659230"/>
            <a:ext cx="4055961" cy="4247970"/>
          </a:xfrm>
          <a:prstGeom prst="rect">
            <a:avLst/>
          </a:prstGeom>
        </p:spPr>
      </p:pic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8307A84-90B5-D9AA-4112-3AD43D6FFE48}"/>
              </a:ext>
            </a:extLst>
          </p:cNvPr>
          <p:cNvCxnSpPr>
            <a:cxnSpLocks/>
          </p:cNvCxnSpPr>
          <p:nvPr/>
        </p:nvCxnSpPr>
        <p:spPr>
          <a:xfrm flipH="1">
            <a:off x="7003069" y="3032179"/>
            <a:ext cx="4457428" cy="424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8BA6C80-F7AD-E263-D537-64F28C4B811D}"/>
              </a:ext>
            </a:extLst>
          </p:cNvPr>
          <p:cNvCxnSpPr>
            <a:cxnSpLocks/>
          </p:cNvCxnSpPr>
          <p:nvPr/>
        </p:nvCxnSpPr>
        <p:spPr>
          <a:xfrm flipH="1" flipV="1">
            <a:off x="7068491" y="2326504"/>
            <a:ext cx="3876220" cy="311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33FF20-60DF-E235-58B8-991D2F89794D}"/>
              </a:ext>
            </a:extLst>
          </p:cNvPr>
          <p:cNvSpPr txBox="1">
            <a:spLocks/>
          </p:cNvSpPr>
          <p:nvPr/>
        </p:nvSpPr>
        <p:spPr bwMode="auto">
          <a:xfrm>
            <a:off x="6240463" y="4599959"/>
            <a:ext cx="1953190" cy="8518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kern="1200" spc="0">
                <a:latin typeface="Ericsson Hilda Light"/>
              </a:defRPr>
            </a:lvl1pPr>
          </a:lstStyle>
          <a:p>
            <a:r>
              <a:rPr lang="en-US" sz="1400">
                <a:highlight>
                  <a:srgbClr val="FFFF00"/>
                </a:highlight>
              </a:rPr>
              <a:t>2.</a:t>
            </a:r>
            <a:r>
              <a:rPr lang="en-US" sz="1400"/>
              <a:t> Select the Brush and decorate your egg!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27A751F-44DB-E639-C74A-D46757C14CB6}"/>
              </a:ext>
            </a:extLst>
          </p:cNvPr>
          <p:cNvCxnSpPr>
            <a:cxnSpLocks/>
          </p:cNvCxnSpPr>
          <p:nvPr/>
        </p:nvCxnSpPr>
        <p:spPr>
          <a:xfrm flipV="1">
            <a:off x="6502396" y="3168316"/>
            <a:ext cx="314863" cy="13947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4258BC7B-3E79-953A-714C-A5C0BC9194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8499" y="3895402"/>
            <a:ext cx="2649821" cy="197110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246CD43-E450-01EE-E9F8-E2F7E7B9AA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048" y="3936473"/>
            <a:ext cx="2674236" cy="1790575"/>
          </a:xfrm>
          <a:prstGeom prst="rect">
            <a:avLst/>
          </a:prstGeom>
        </p:spPr>
      </p:pic>
      <p:pic>
        <p:nvPicPr>
          <p:cNvPr id="3" name="image">
            <a:extLst>
              <a:ext uri="{FF2B5EF4-FFF2-40B4-BE49-F238E27FC236}">
                <a16:creationId xmlns:a16="http://schemas.microsoft.com/office/drawing/2014/main" id="{0DDB1532-096E-F450-FBC1-FE03D0C9BC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18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C47957-AD3D-5195-4A70-E73F3C89F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70" y="1477867"/>
            <a:ext cx="3756573" cy="438090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AC329F-828F-3548-B1F5-915ADA140274}"/>
              </a:ext>
            </a:extLst>
          </p:cNvPr>
          <p:cNvSpPr txBox="1">
            <a:spLocks/>
          </p:cNvSpPr>
          <p:nvPr/>
        </p:nvSpPr>
        <p:spPr bwMode="auto">
          <a:xfrm>
            <a:off x="239384" y="2520482"/>
            <a:ext cx="2977339" cy="4256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Change each Egg Size to 50!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42" y="48156"/>
            <a:ext cx="10515600" cy="1325563"/>
          </a:xfrm>
        </p:spPr>
        <p:txBody>
          <a:bodyPr/>
          <a:lstStyle/>
          <a:p>
            <a:r>
              <a:rPr lang="en-US"/>
              <a:t>Easter egg hunt– </a:t>
            </a:r>
            <a:r>
              <a:rPr lang="en-US" b="1"/>
              <a:t>Level 2 – Part 2</a:t>
            </a:r>
            <a:br>
              <a:rPr lang="en-US"/>
            </a:br>
            <a:r>
              <a:rPr lang="en-US" sz="1400"/>
              <a:t>Curriculum Connect: Easter. STEM - Technology - coding Mathematics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236342" y="1354820"/>
            <a:ext cx="3001730" cy="41027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More Customization!</a:t>
            </a:r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55C57-C9C1-101E-206B-CAFB1272B583}"/>
              </a:ext>
            </a:extLst>
          </p:cNvPr>
          <p:cNvSpPr txBox="1">
            <a:spLocks/>
          </p:cNvSpPr>
          <p:nvPr/>
        </p:nvSpPr>
        <p:spPr bwMode="auto">
          <a:xfrm>
            <a:off x="236342" y="5256461"/>
            <a:ext cx="3120403" cy="798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 b="1">
                <a:latin typeface="Ericsson Hilda Light"/>
              </a:rPr>
              <a:t>Add the “Bear“, “Fox“, “Rooster" and “Dove” Sprites and move them into these positions</a:t>
            </a:r>
            <a:endParaRPr lang="en-US" sz="1400" kern="1200" spc="0">
              <a:latin typeface="Ericsson Hilda Light"/>
            </a:endParaRPr>
          </a:p>
          <a:p>
            <a:pPr defTabSz="914354">
              <a:buClr>
                <a:srgbClr val="FFFFFF"/>
              </a:buClr>
              <a:defRPr/>
            </a:pPr>
            <a:endParaRPr lang="en-US" sz="1600">
              <a:latin typeface="Ericsson Hild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AB65B1-0FDF-9062-EC5B-472C7DBDE706}"/>
              </a:ext>
            </a:extLst>
          </p:cNvPr>
          <p:cNvSpPr txBox="1">
            <a:spLocks/>
          </p:cNvSpPr>
          <p:nvPr/>
        </p:nvSpPr>
        <p:spPr bwMode="auto">
          <a:xfrm>
            <a:off x="3674699" y="5756970"/>
            <a:ext cx="4078162" cy="8186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defRPr/>
            </a:pPr>
            <a:r>
              <a:rPr lang="en-US" sz="1400">
                <a:latin typeface="Ericsson Hilda Light"/>
              </a:rPr>
              <a:t>Drag out</a:t>
            </a:r>
            <a:r>
              <a:rPr lang="en-US" sz="1400">
                <a:solidFill>
                  <a:srgbClr val="0070C0"/>
                </a:solidFill>
                <a:latin typeface="Ericsson Hilda Light"/>
              </a:rPr>
              <a:t> </a:t>
            </a:r>
            <a:r>
              <a:rPr lang="en-US" sz="1400" b="1">
                <a:solidFill>
                  <a:srgbClr val="0070C0"/>
                </a:solidFill>
                <a:latin typeface="Ericsson Hilda Light"/>
              </a:rPr>
              <a:t>wait 1 seconds from "Control"</a:t>
            </a:r>
            <a:r>
              <a:rPr lang="en-US" sz="1400" b="1">
                <a:solidFill>
                  <a:srgbClr val="FFC000"/>
                </a:solidFill>
                <a:latin typeface="Ericsson Hilda Light"/>
              </a:rPr>
              <a:t> </a:t>
            </a:r>
            <a:r>
              <a:rPr lang="en-US" sz="1400">
                <a:latin typeface="Ericsson Hilda Light"/>
              </a:rPr>
              <a:t>section, then drag and </a:t>
            </a:r>
            <a:r>
              <a:rPr lang="en-US" sz="1400" b="1">
                <a:solidFill>
                  <a:srgbClr val="00B050"/>
                </a:solidFill>
                <a:latin typeface="Ericsson Hilda Light"/>
              </a:rPr>
              <a:t>place Pick random 1 to 10 seconds from "Operators"</a:t>
            </a:r>
            <a:r>
              <a:rPr lang="en-US" sz="1400">
                <a:latin typeface="Ericsson Hilda Light"/>
              </a:rPr>
              <a:t> section into the 1 box.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F84DB1-9AAA-D081-BA5F-383A3EACB4E5}"/>
              </a:ext>
            </a:extLst>
          </p:cNvPr>
          <p:cNvSpPr txBox="1">
            <a:spLocks/>
          </p:cNvSpPr>
          <p:nvPr/>
        </p:nvSpPr>
        <p:spPr bwMode="auto">
          <a:xfrm>
            <a:off x="10413109" y="1046788"/>
            <a:ext cx="1700096" cy="1036814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200">
              <a:latin typeface="Ericsson Hilda Light"/>
            </a:endParaRPr>
          </a:p>
          <a:p>
            <a:pPr defTabSz="914354">
              <a:defRPr/>
            </a:pPr>
            <a:r>
              <a:rPr lang="en-US" sz="1400">
                <a:latin typeface="Ericsson Hilda Light"/>
              </a:rPr>
              <a:t>Click </a:t>
            </a:r>
            <a:r>
              <a:rPr lang="en-US" sz="1400" b="1">
                <a:solidFill>
                  <a:schemeClr val="accent2"/>
                </a:solidFill>
                <a:latin typeface="Ericsson Hilda Light"/>
              </a:rPr>
              <a:t>"Variables"&gt; Make A Variable&gt; Name this </a:t>
            </a:r>
            <a:r>
              <a:rPr lang="en-US" sz="1400" b="1" u="sng">
                <a:solidFill>
                  <a:schemeClr val="accent2"/>
                </a:solidFill>
                <a:latin typeface="Ericsson Hilda Light"/>
              </a:rPr>
              <a:t>"Score"</a:t>
            </a:r>
            <a:endParaRPr lang="en-US" b="1" u="sng">
              <a:solidFill>
                <a:schemeClr val="accent2"/>
              </a:solidFill>
            </a:endParaRPr>
          </a:p>
        </p:txBody>
      </p:sp>
      <p:pic>
        <p:nvPicPr>
          <p:cNvPr id="23" name="Picture 22" descr="A screenshot of a phone&#10;&#10;AI-generated content may be incorrect.">
            <a:extLst>
              <a:ext uri="{FF2B5EF4-FFF2-40B4-BE49-F238E27FC236}">
                <a16:creationId xmlns:a16="http://schemas.microsoft.com/office/drawing/2014/main" id="{89A1CEAF-ECD2-0673-6FCC-E565B53FC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256" y="2520482"/>
            <a:ext cx="3248640" cy="3873081"/>
          </a:xfrm>
          <a:prstGeom prst="rect">
            <a:avLst/>
          </a:prstGeom>
        </p:spPr>
      </p:pic>
      <p:pic>
        <p:nvPicPr>
          <p:cNvPr id="17" name="Picture 16" descr="A screenshot of a chat&#10;&#10;AI-generated content may be incorrect.">
            <a:extLst>
              <a:ext uri="{FF2B5EF4-FFF2-40B4-BE49-F238E27FC236}">
                <a16:creationId xmlns:a16="http://schemas.microsoft.com/office/drawing/2014/main" id="{502F2C27-6A6A-1A2B-A744-273041216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8487" y="916247"/>
            <a:ext cx="2409037" cy="1604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4C121B2-4FF6-2D43-0C3E-00EE12F4AFC4}"/>
              </a:ext>
            </a:extLst>
          </p:cNvPr>
          <p:cNvSpPr txBox="1">
            <a:spLocks/>
          </p:cNvSpPr>
          <p:nvPr/>
        </p:nvSpPr>
        <p:spPr bwMode="auto">
          <a:xfrm>
            <a:off x="10565721" y="2699318"/>
            <a:ext cx="1547484" cy="36015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defRPr/>
            </a:pPr>
            <a:r>
              <a:rPr lang="en-US" sz="1200">
                <a:latin typeface="Ericsson Hilda Light"/>
              </a:rPr>
              <a:t>Drag </a:t>
            </a:r>
            <a:r>
              <a:rPr lang="en-US" sz="1200" b="1">
                <a:solidFill>
                  <a:srgbClr val="0070C0"/>
                </a:solidFill>
                <a:latin typeface="Ericsson Hilda Light"/>
              </a:rPr>
              <a:t>"If then else" from Control</a:t>
            </a:r>
            <a:r>
              <a:rPr lang="en-US" sz="1200" b="1">
                <a:solidFill>
                  <a:srgbClr val="FFC000"/>
                </a:solidFill>
                <a:latin typeface="Ericsson Hilda Light"/>
              </a:rPr>
              <a:t>.</a:t>
            </a:r>
            <a:endParaRPr lang="en-US" b="1">
              <a:solidFill>
                <a:srgbClr val="FFC000"/>
              </a:solidFill>
            </a:endParaRPr>
          </a:p>
          <a:p>
            <a:pPr defTabSz="914354">
              <a:defRPr/>
            </a:pPr>
            <a:endParaRPr lang="en-US" sz="1200">
              <a:latin typeface="Ericsson Hilda Light"/>
            </a:endParaRPr>
          </a:p>
          <a:p>
            <a:pPr defTabSz="914354">
              <a:defRPr/>
            </a:pPr>
            <a:r>
              <a:rPr lang="en-US" sz="1200">
                <a:latin typeface="Ericsson Hilda Light"/>
              </a:rPr>
              <a:t>Beside If </a:t>
            </a:r>
            <a:r>
              <a:rPr lang="en-US" sz="1200" b="1">
                <a:solidFill>
                  <a:srgbClr val="00B050"/>
                </a:solidFill>
                <a:latin typeface="Ericsson Hilda Light"/>
              </a:rPr>
              <a:t>take "0 &lt; 50" from Operators</a:t>
            </a:r>
            <a:r>
              <a:rPr lang="en-US" sz="1200">
                <a:latin typeface="Ericsson Hilda Light"/>
              </a:rPr>
              <a:t>, then drag </a:t>
            </a:r>
            <a:r>
              <a:rPr lang="en-US" sz="1200" b="1">
                <a:solidFill>
                  <a:srgbClr val="0070C0"/>
                </a:solidFill>
                <a:latin typeface="Ericsson Hilda Light"/>
              </a:rPr>
              <a:t>" Score"</a:t>
            </a:r>
            <a:r>
              <a:rPr lang="en-US" sz="1200" b="1">
                <a:solidFill>
                  <a:srgbClr val="FFC000"/>
                </a:solidFill>
                <a:latin typeface="Ericsson Hilda Light"/>
              </a:rPr>
              <a:t> </a:t>
            </a:r>
            <a:r>
              <a:rPr lang="en-US" sz="1200">
                <a:latin typeface="Ericsson Hilda Light"/>
              </a:rPr>
              <a:t>from</a:t>
            </a:r>
            <a:r>
              <a:rPr lang="en-US" sz="1200">
                <a:solidFill>
                  <a:srgbClr val="0070C0"/>
                </a:solidFill>
                <a:latin typeface="Ericsson Hilda Light"/>
              </a:rPr>
              <a:t> </a:t>
            </a:r>
            <a:r>
              <a:rPr lang="en-US" sz="1200" b="1">
                <a:solidFill>
                  <a:srgbClr val="0070C0"/>
                </a:solidFill>
                <a:latin typeface="Ericsson Hilda Light"/>
              </a:rPr>
              <a:t>Variables</a:t>
            </a:r>
            <a:r>
              <a:rPr lang="en-US" sz="1200">
                <a:solidFill>
                  <a:srgbClr val="0070C0"/>
                </a:solidFill>
                <a:latin typeface="Ericsson Hilda Light"/>
              </a:rPr>
              <a:t> </a:t>
            </a:r>
            <a:r>
              <a:rPr lang="en-US" sz="1200">
                <a:latin typeface="Ericsson Hilda Light"/>
              </a:rPr>
              <a:t>into the first box</a:t>
            </a:r>
          </a:p>
          <a:p>
            <a:pPr defTabSz="914354">
              <a:defRPr/>
            </a:pPr>
            <a:endParaRPr lang="en-US" sz="1200">
              <a:latin typeface="Ericsson Hilda Light"/>
            </a:endParaRPr>
          </a:p>
          <a:p>
            <a:pPr defTabSz="914354">
              <a:defRPr/>
            </a:pPr>
            <a:r>
              <a:rPr lang="en-US" sz="1200">
                <a:latin typeface="Ericsson Hilda Light"/>
              </a:rPr>
              <a:t>Press the upside-down arrow in the </a:t>
            </a:r>
            <a:r>
              <a:rPr lang="en-US" sz="1200" b="1">
                <a:solidFill>
                  <a:schemeClr val="accent2"/>
                </a:solidFill>
                <a:latin typeface="Ericsson Hilda Light"/>
              </a:rPr>
              <a:t>"change my variable by 1" </a:t>
            </a:r>
            <a:r>
              <a:rPr lang="en-US" sz="1200">
                <a:latin typeface="Ericsson Hilda Light"/>
              </a:rPr>
              <a:t>and </a:t>
            </a:r>
            <a:r>
              <a:rPr lang="en-US" sz="1200" b="1">
                <a:solidFill>
                  <a:srgbClr val="0070C0"/>
                </a:solidFill>
                <a:latin typeface="Ericsson Hilda Light"/>
              </a:rPr>
              <a:t>"broadcast message1"</a:t>
            </a:r>
            <a:r>
              <a:rPr lang="en-US" sz="1200" b="1">
                <a:solidFill>
                  <a:srgbClr val="FFC000"/>
                </a:solidFill>
                <a:latin typeface="Ericsson Hilda Light"/>
              </a:rPr>
              <a:t> </a:t>
            </a:r>
            <a:r>
              <a:rPr lang="en-US" sz="1200">
                <a:latin typeface="Ericsson Hilda Light"/>
              </a:rPr>
              <a:t>to change it to "Score" and "Finished"</a:t>
            </a:r>
          </a:p>
          <a:p>
            <a:pPr defTabSz="914354">
              <a:defRPr/>
            </a:pPr>
            <a:endParaRPr lang="en-US" sz="1400" u="sng">
              <a:latin typeface="Ericsson Hilda Light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22DEF6B-4C25-3A6A-4B33-E896C4767AC1}"/>
              </a:ext>
            </a:extLst>
          </p:cNvPr>
          <p:cNvSpPr/>
          <p:nvPr/>
        </p:nvSpPr>
        <p:spPr>
          <a:xfrm flipH="1" flipV="1">
            <a:off x="9263005" y="4651162"/>
            <a:ext cx="2390660" cy="205649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9F8BB725-3250-78C4-9750-33EDB41E5747}"/>
              </a:ext>
            </a:extLst>
          </p:cNvPr>
          <p:cNvSpPr/>
          <p:nvPr/>
        </p:nvSpPr>
        <p:spPr>
          <a:xfrm flipH="1">
            <a:off x="9650661" y="5472527"/>
            <a:ext cx="2390660" cy="45536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2BA3E7B7-2E04-9148-7567-1369A0AC7357}"/>
              </a:ext>
            </a:extLst>
          </p:cNvPr>
          <p:cNvSpPr/>
          <p:nvPr/>
        </p:nvSpPr>
        <p:spPr>
          <a:xfrm flipH="1">
            <a:off x="9050355" y="3320664"/>
            <a:ext cx="2822153" cy="65734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FD4D2CC6-2EDC-18C9-8501-FD672FB6661B}"/>
              </a:ext>
            </a:extLst>
          </p:cNvPr>
          <p:cNvSpPr/>
          <p:nvPr/>
        </p:nvSpPr>
        <p:spPr>
          <a:xfrm>
            <a:off x="5215507" y="3816671"/>
            <a:ext cx="1622294" cy="244341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FE2D00-A8AF-2A6B-36A7-ECCDB94DFE26}"/>
              </a:ext>
            </a:extLst>
          </p:cNvPr>
          <p:cNvSpPr txBox="1">
            <a:spLocks/>
          </p:cNvSpPr>
          <p:nvPr/>
        </p:nvSpPr>
        <p:spPr bwMode="auto">
          <a:xfrm>
            <a:off x="6623322" y="1597220"/>
            <a:ext cx="1129539" cy="1120499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/>
              <a:t>Click Your First Egg and make the code below!</a:t>
            </a:r>
          </a:p>
        </p:txBody>
      </p:sp>
      <p:pic>
        <p:nvPicPr>
          <p:cNvPr id="5" name="Graphic 4" descr="Badge 3 outline">
            <a:extLst>
              <a:ext uri="{FF2B5EF4-FFF2-40B4-BE49-F238E27FC236}">
                <a16:creationId xmlns:a16="http://schemas.microsoft.com/office/drawing/2014/main" id="{9116E411-282F-AEEA-F96C-4D7AA05CD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1572" y="386444"/>
            <a:ext cx="533004" cy="5330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3371994" y="1263554"/>
            <a:ext cx="4381211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Egg Code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2FBF39-4524-EDC3-123C-EFB57610A1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70" y="1796715"/>
            <a:ext cx="3007811" cy="5977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F92C9A2-E9F2-BCD8-7913-832D029E8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557" y="3071754"/>
            <a:ext cx="3109420" cy="2191130"/>
          </a:xfrm>
          <a:prstGeom prst="rect">
            <a:avLst/>
          </a:prstGeom>
        </p:spPr>
      </p:pic>
      <p:pic>
        <p:nvPicPr>
          <p:cNvPr id="3" name="image">
            <a:extLst>
              <a:ext uri="{FF2B5EF4-FFF2-40B4-BE49-F238E27FC236}">
                <a16:creationId xmlns:a16="http://schemas.microsoft.com/office/drawing/2014/main" id="{9D44B13A-1AA6-D97D-5AFE-BA53B21ADF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81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3E4E-C45B-712E-9D66-E61D2B4A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D6C7-92FD-42CC-095C-C326A658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01" y="-67354"/>
            <a:ext cx="10515600" cy="1325563"/>
          </a:xfrm>
        </p:spPr>
        <p:txBody>
          <a:bodyPr/>
          <a:lstStyle/>
          <a:p>
            <a:r>
              <a:rPr lang="en-US"/>
              <a:t>Easter egg hunt – </a:t>
            </a:r>
            <a:r>
              <a:rPr lang="en-US" b="1"/>
              <a:t>Level 2 – Part 3</a:t>
            </a:r>
            <a:br>
              <a:rPr lang="en-US"/>
            </a:br>
            <a:r>
              <a:rPr lang="en-US" sz="1400"/>
              <a:t>Curriculum Connect: Easter. STEM - Technology - coding Mathematics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22873F-DE5B-9760-2089-1A14DC2BA295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7B062605-E577-7CBA-3415-FBF6C1D8DC11}"/>
              </a:ext>
            </a:extLst>
          </p:cNvPr>
          <p:cNvSpPr>
            <a:spLocks/>
          </p:cNvSpPr>
          <p:nvPr/>
        </p:nvSpPr>
        <p:spPr>
          <a:xfrm>
            <a:off x="276982" y="1202420"/>
            <a:ext cx="379421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Copy your code to ALL Eggs!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76D533A-9BDF-B743-393D-971944762EA5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27C4E4-D7CA-1693-D42B-62694AC63DDD}"/>
              </a:ext>
            </a:extLst>
          </p:cNvPr>
          <p:cNvSpPr txBox="1">
            <a:spLocks/>
          </p:cNvSpPr>
          <p:nvPr/>
        </p:nvSpPr>
        <p:spPr bwMode="auto">
          <a:xfrm>
            <a:off x="188601" y="5250548"/>
            <a:ext cx="4316162" cy="1157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Click, hold and drop your code from </a:t>
            </a:r>
            <a:r>
              <a:rPr lang="en-US" sz="1400" b="1">
                <a:latin typeface="Ericsson Hilda Light"/>
              </a:rPr>
              <a:t>HERE </a:t>
            </a:r>
            <a:r>
              <a:rPr lang="en-US" sz="1400">
                <a:latin typeface="Ericsson Hilda Light"/>
              </a:rPr>
              <a:t>to each Egg, The Eggs will shake before you move the code. This is called a drag and drop!</a:t>
            </a:r>
          </a:p>
          <a:p>
            <a:pPr defTabSz="914354">
              <a:defRPr/>
            </a:pPr>
            <a:endParaRPr lang="en-US" sz="1400">
              <a:latin typeface="Ericsson Hilda Light"/>
            </a:endParaRPr>
          </a:p>
          <a:p>
            <a:pPr defTabSz="914354">
              <a:defRPr/>
            </a:pPr>
            <a:r>
              <a:rPr lang="en-US" sz="1400">
                <a:latin typeface="Ericsson Hilda Light"/>
              </a:rPr>
              <a:t>Each Egg will now have the code you built!</a:t>
            </a:r>
          </a:p>
          <a:p>
            <a:pPr defTabSz="914354">
              <a:buClr>
                <a:srgbClr val="FFFFFF"/>
              </a:buClr>
              <a:defRPr/>
            </a:pPr>
            <a:endParaRPr lang="en-US" sz="1600">
              <a:latin typeface="Ericsson Hild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FA052F-6081-7210-9401-B05F7C572AAF}"/>
              </a:ext>
            </a:extLst>
          </p:cNvPr>
          <p:cNvSpPr txBox="1">
            <a:spLocks/>
          </p:cNvSpPr>
          <p:nvPr/>
        </p:nvSpPr>
        <p:spPr bwMode="auto">
          <a:xfrm>
            <a:off x="7600261" y="3655262"/>
            <a:ext cx="3651034" cy="4904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Select your "Stage"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B2BDBA-D3DA-7389-1788-F55D821D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007" y="4294818"/>
            <a:ext cx="3522396" cy="4312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7EAA41-BABF-8F21-3647-76AA63548CDB}"/>
              </a:ext>
            </a:extLst>
          </p:cNvPr>
          <p:cNvSpPr txBox="1">
            <a:spLocks/>
          </p:cNvSpPr>
          <p:nvPr/>
        </p:nvSpPr>
        <p:spPr bwMode="auto">
          <a:xfrm>
            <a:off x="7687238" y="5032425"/>
            <a:ext cx="3543594" cy="436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Select "Sounds"</a:t>
            </a:r>
            <a:endParaRPr lang="en-US">
              <a:latin typeface="Aptos" panose="020B0004020202020204"/>
            </a:endParaRPr>
          </a:p>
        </p:txBody>
      </p:sp>
      <p:pic>
        <p:nvPicPr>
          <p:cNvPr id="19" name="Picture 18" descr="A purple circle with a white sound icon&#10;&#10;AI-generated content may be incorrect.">
            <a:extLst>
              <a:ext uri="{FF2B5EF4-FFF2-40B4-BE49-F238E27FC236}">
                <a16:creationId xmlns:a16="http://schemas.microsoft.com/office/drawing/2014/main" id="{99B9ABC9-1A79-0BCB-CE9C-178510E1B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238" y="5477819"/>
            <a:ext cx="958917" cy="9520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7D3F88-83B7-1767-EA3A-5CA3AD57C987}"/>
              </a:ext>
            </a:extLst>
          </p:cNvPr>
          <p:cNvSpPr txBox="1">
            <a:spLocks/>
          </p:cNvSpPr>
          <p:nvPr/>
        </p:nvSpPr>
        <p:spPr bwMode="auto">
          <a:xfrm>
            <a:off x="8640633" y="5444650"/>
            <a:ext cx="2594343" cy="949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Press this Button in the Bottom Left and Choose the sound "Cheer" then return to Code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F2C1A2-AF57-C192-832A-F7C379814113}"/>
              </a:ext>
            </a:extLst>
          </p:cNvPr>
          <p:cNvSpPr>
            <a:spLocks/>
          </p:cNvSpPr>
          <p:nvPr/>
        </p:nvSpPr>
        <p:spPr>
          <a:xfrm>
            <a:off x="7599987" y="891218"/>
            <a:ext cx="360794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Lets Start Our Stage Code!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E74336C6-6D99-E292-AA73-B982E8BB4536}"/>
              </a:ext>
            </a:extLst>
          </p:cNvPr>
          <p:cNvSpPr/>
          <p:nvPr/>
        </p:nvSpPr>
        <p:spPr>
          <a:xfrm>
            <a:off x="9241871" y="4629656"/>
            <a:ext cx="205713" cy="34289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Graphic 7" descr="Badge 4 outline">
            <a:extLst>
              <a:ext uri="{FF2B5EF4-FFF2-40B4-BE49-F238E27FC236}">
                <a16:creationId xmlns:a16="http://schemas.microsoft.com/office/drawing/2014/main" id="{2D21F9D3-09F0-B013-063E-B0BFEF873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2" y="591790"/>
            <a:ext cx="597407" cy="597407"/>
          </a:xfrm>
          <a:prstGeom prst="rect">
            <a:avLst/>
          </a:prstGeom>
        </p:spPr>
      </p:pic>
      <p:pic>
        <p:nvPicPr>
          <p:cNvPr id="11" name="Graphic 10" descr="Badge 5 outline">
            <a:extLst>
              <a:ext uri="{FF2B5EF4-FFF2-40B4-BE49-F238E27FC236}">
                <a16:creationId xmlns:a16="http://schemas.microsoft.com/office/drawing/2014/main" id="{CF70D6B1-232E-DE2D-770A-BB8502C165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4610" y="831390"/>
            <a:ext cx="591634" cy="59163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221CD66-CAF0-4D80-FBDE-E45D98FCB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99974" y="1335077"/>
            <a:ext cx="3654475" cy="23227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EB783B5-4F66-5A4C-D2EC-E6E1BED0CE1F}"/>
                  </a:ext>
                </a:extLst>
              </p14:cNvPr>
              <p14:cNvContentPartPr/>
              <p14:nvPr/>
            </p14:nvContentPartPr>
            <p14:xfrm>
              <a:off x="10357847" y="1365218"/>
              <a:ext cx="944462" cy="944462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EB783B5-4F66-5A4C-D2EC-E6E1BED0CE1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51726" y="1359097"/>
                <a:ext cx="956704" cy="956704"/>
              </a:xfrm>
              <a:prstGeom prst="rect">
                <a:avLst/>
              </a:prstGeom>
            </p:spPr>
          </p:pic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C903A6A4-B657-B1A7-135C-1AF7F8D9E4C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288" t="1034" r="393" b="-113"/>
          <a:stretch>
            <a:fillRect/>
          </a:stretch>
        </p:blipFill>
        <p:spPr>
          <a:xfrm>
            <a:off x="8554" y="1606057"/>
            <a:ext cx="7283728" cy="3192344"/>
          </a:xfrm>
          <a:prstGeom prst="rect">
            <a:avLst/>
          </a:prstGeom>
        </p:spPr>
      </p:pic>
      <p:sp>
        <p:nvSpPr>
          <p:cNvPr id="6" name="Arrow: Curved Up 5">
            <a:extLst>
              <a:ext uri="{FF2B5EF4-FFF2-40B4-BE49-F238E27FC236}">
                <a16:creationId xmlns:a16="http://schemas.microsoft.com/office/drawing/2014/main" id="{72DD5AD8-4220-1542-FED0-58287B85EA8E}"/>
              </a:ext>
            </a:extLst>
          </p:cNvPr>
          <p:cNvSpPr/>
          <p:nvPr/>
        </p:nvSpPr>
        <p:spPr>
          <a:xfrm>
            <a:off x="419809" y="4046349"/>
            <a:ext cx="4771396" cy="1047879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07F761AD-9E90-5CDF-CC70-5E9C1CD5A6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216" y="1603710"/>
            <a:ext cx="2612857" cy="31191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050AFAF-EE21-B86B-7C94-9313DD553CC5}"/>
              </a:ext>
            </a:extLst>
          </p:cNvPr>
          <p:cNvCxnSpPr>
            <a:cxnSpLocks/>
          </p:cNvCxnSpPr>
          <p:nvPr/>
        </p:nvCxnSpPr>
        <p:spPr>
          <a:xfrm flipH="1" flipV="1">
            <a:off x="2101577" y="2897605"/>
            <a:ext cx="1112947" cy="2331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">
            <a:extLst>
              <a:ext uri="{FF2B5EF4-FFF2-40B4-BE49-F238E27FC236}">
                <a16:creationId xmlns:a16="http://schemas.microsoft.com/office/drawing/2014/main" id="{0DDB88D8-B74E-5EEB-4A7A-F2A9D0BD7F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00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E4504-9261-691F-6851-04BBB56A6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3E6330-B910-2FE4-1DC8-817B4D3C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29" t="8174" b="11047"/>
          <a:stretch>
            <a:fillRect/>
          </a:stretch>
        </p:blipFill>
        <p:spPr>
          <a:xfrm>
            <a:off x="59726" y="1750571"/>
            <a:ext cx="7398648" cy="28769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B10117-83A4-46A6-E9C7-9903C10F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2" y="-51655"/>
            <a:ext cx="10515600" cy="1325563"/>
          </a:xfrm>
        </p:spPr>
        <p:txBody>
          <a:bodyPr/>
          <a:lstStyle/>
          <a:p>
            <a:r>
              <a:rPr lang="en-US"/>
              <a:t>Easter egg hunt – </a:t>
            </a:r>
            <a:r>
              <a:rPr lang="en-US" b="1"/>
              <a:t>Level 2 – Part 4</a:t>
            </a:r>
            <a:br>
              <a:rPr lang="en-US"/>
            </a:br>
            <a:r>
              <a:rPr lang="en-US" sz="1400"/>
              <a:t>Curriculum Connect: Easter. STEM - Technology - coding Mathematics</a:t>
            </a:r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41E549-E07B-8888-D8B9-ABA00FD0EDB6}"/>
              </a:ext>
            </a:extLst>
          </p:cNvPr>
          <p:cNvCxnSpPr>
            <a:cxnSpLocks/>
          </p:cNvCxnSpPr>
          <p:nvPr/>
        </p:nvCxnSpPr>
        <p:spPr bwMode="auto">
          <a:xfrm>
            <a:off x="7482999" y="2396945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4C9E2ED-FB1E-23EA-8028-87209F2B6FBD}"/>
              </a:ext>
            </a:extLst>
          </p:cNvPr>
          <p:cNvSpPr>
            <a:spLocks/>
          </p:cNvSpPr>
          <p:nvPr/>
        </p:nvSpPr>
        <p:spPr>
          <a:xfrm>
            <a:off x="625135" y="1211192"/>
            <a:ext cx="640154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Stage- Code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1B9630C-1D45-6CDB-FBB2-0FFC42E4E4C5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87AF8-B69C-5E55-D156-4145821981E0}"/>
              </a:ext>
            </a:extLst>
          </p:cNvPr>
          <p:cNvSpPr txBox="1">
            <a:spLocks/>
          </p:cNvSpPr>
          <p:nvPr/>
        </p:nvSpPr>
        <p:spPr bwMode="auto">
          <a:xfrm>
            <a:off x="2552549" y="4797049"/>
            <a:ext cx="2191030" cy="1428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endParaRPr lang="en-US" sz="1000">
              <a:latin typeface="Ericsson Hilda Light"/>
            </a:endParaRPr>
          </a:p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Select </a:t>
            </a:r>
            <a:r>
              <a:rPr lang="en-US" sz="1400" b="1">
                <a:solidFill>
                  <a:schemeClr val="accent5">
                    <a:lumMod val="60000"/>
                    <a:lumOff val="40000"/>
                  </a:schemeClr>
                </a:solidFill>
                <a:latin typeface="Ericsson Hilda Light"/>
              </a:rPr>
              <a:t>"Play sound Pop until done"</a:t>
            </a:r>
            <a:r>
              <a:rPr lang="en-US" sz="1400">
                <a:latin typeface="Ericsson Hilda Light"/>
              </a:rPr>
              <a:t> from Sounds then click the triangle beside </a:t>
            </a:r>
            <a:r>
              <a:rPr lang="en-US" sz="1400" b="1">
                <a:latin typeface="Ericsson Hilda Light"/>
              </a:rPr>
              <a:t>"Pop" </a:t>
            </a:r>
            <a:r>
              <a:rPr lang="en-US" sz="1400">
                <a:latin typeface="Ericsson Hilda Light"/>
              </a:rPr>
              <a:t>to change it to </a:t>
            </a:r>
            <a:r>
              <a:rPr lang="en-US" sz="1400" b="1">
                <a:latin typeface="Ericsson Hilda Light"/>
              </a:rPr>
              <a:t>"Cheer"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D7425-2E8B-9BD3-52D4-3D15E5E8EE27}"/>
              </a:ext>
            </a:extLst>
          </p:cNvPr>
          <p:cNvSpPr txBox="1">
            <a:spLocks/>
          </p:cNvSpPr>
          <p:nvPr/>
        </p:nvSpPr>
        <p:spPr bwMode="auto">
          <a:xfrm>
            <a:off x="7380365" y="4798517"/>
            <a:ext cx="3910159" cy="52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Press the </a:t>
            </a:r>
            <a:r>
              <a:rPr lang="en-US" sz="1400" b="1">
                <a:solidFill>
                  <a:srgbClr val="00B050"/>
                </a:solidFill>
                <a:latin typeface="Ericsson Hilda Light"/>
              </a:rPr>
              <a:t>Green Flag </a:t>
            </a:r>
            <a:r>
              <a:rPr lang="en-US" sz="1400">
                <a:latin typeface="Ericsson Hilda Light"/>
              </a:rPr>
              <a:t>above your mini screen to start the game.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E4CACB-E32F-0428-4C8D-18A0AD502AAF}"/>
              </a:ext>
            </a:extLst>
          </p:cNvPr>
          <p:cNvSpPr txBox="1">
            <a:spLocks/>
          </p:cNvSpPr>
          <p:nvPr/>
        </p:nvSpPr>
        <p:spPr bwMode="auto">
          <a:xfrm>
            <a:off x="7376381" y="5401190"/>
            <a:ext cx="3910158" cy="4441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Try click as many eggs as possible before the screen changes.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FE5363-9D63-9B55-B527-9247B00209CA}"/>
              </a:ext>
            </a:extLst>
          </p:cNvPr>
          <p:cNvSpPr txBox="1">
            <a:spLocks/>
          </p:cNvSpPr>
          <p:nvPr/>
        </p:nvSpPr>
        <p:spPr bwMode="auto">
          <a:xfrm>
            <a:off x="7379865" y="5923134"/>
            <a:ext cx="3915142" cy="509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The eggs will move randomly every 1-5 seconds.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0493DD-205E-F51D-B0F3-A801E825EF72}"/>
              </a:ext>
            </a:extLst>
          </p:cNvPr>
          <p:cNvSpPr>
            <a:spLocks/>
          </p:cNvSpPr>
          <p:nvPr/>
        </p:nvSpPr>
        <p:spPr>
          <a:xfrm>
            <a:off x="7376523" y="1011841"/>
            <a:ext cx="391274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anchor="ctr">
            <a:spAutoFit/>
          </a:bodyPr>
          <a:lstStyle/>
          <a:p>
            <a:pPr marL="0" lvl="1" algn="ctr" defTabSz="914354">
              <a:defRPr/>
            </a:pPr>
            <a:r>
              <a:rPr lang="en-US" sz="2000">
                <a:solidFill>
                  <a:schemeClr val="bg1"/>
                </a:solidFill>
                <a:latin typeface="Ericsson Hilda"/>
              </a:rPr>
              <a:t>Enjoy!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8A4604-B817-D8A0-082D-76D1FE56B32D}"/>
              </a:ext>
            </a:extLst>
          </p:cNvPr>
          <p:cNvSpPr txBox="1">
            <a:spLocks/>
          </p:cNvSpPr>
          <p:nvPr/>
        </p:nvSpPr>
        <p:spPr bwMode="auto">
          <a:xfrm>
            <a:off x="4913189" y="4797049"/>
            <a:ext cx="2191030" cy="1428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endParaRPr lang="en-US" sz="1000">
              <a:latin typeface="Ericsson Hilda Light"/>
            </a:endParaRPr>
          </a:p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Select </a:t>
            </a:r>
            <a:r>
              <a:rPr lang="en-US" sz="1400" b="1">
                <a:solidFill>
                  <a:srgbClr val="6600FF"/>
                </a:solidFill>
                <a:latin typeface="Ericsson Hilda Light"/>
              </a:rPr>
              <a:t>"Switch backdrop to Pathway and wait" from Looks</a:t>
            </a:r>
            <a:r>
              <a:rPr lang="en-US" sz="1400">
                <a:latin typeface="Ericsson Hilda Light"/>
              </a:rPr>
              <a:t> then click the triangle beside </a:t>
            </a:r>
            <a:r>
              <a:rPr lang="en-US" sz="1400" b="1">
                <a:latin typeface="Ericsson Hilda Light"/>
              </a:rPr>
              <a:t>"Forest" </a:t>
            </a:r>
            <a:r>
              <a:rPr lang="en-US" sz="1400">
                <a:latin typeface="Ericsson Hilda Light"/>
              </a:rPr>
              <a:t>to change it to </a:t>
            </a:r>
            <a:r>
              <a:rPr lang="en-US" sz="1400" b="1">
                <a:latin typeface="Ericsson Hilda Light"/>
              </a:rPr>
              <a:t>"Hearts".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4ABA92D-9890-7E59-655C-FF4910CF9F26}"/>
              </a:ext>
            </a:extLst>
          </p:cNvPr>
          <p:cNvSpPr/>
          <p:nvPr/>
        </p:nvSpPr>
        <p:spPr>
          <a:xfrm>
            <a:off x="6647775" y="1327993"/>
            <a:ext cx="723008" cy="39661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E94FCE-D99A-F586-2017-D55B27F6FCC8}"/>
              </a:ext>
            </a:extLst>
          </p:cNvPr>
          <p:cNvCxnSpPr>
            <a:cxnSpLocks/>
          </p:cNvCxnSpPr>
          <p:nvPr/>
        </p:nvCxnSpPr>
        <p:spPr>
          <a:xfrm flipV="1">
            <a:off x="4048340" y="3564837"/>
            <a:ext cx="118535" cy="12869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E97CF-A704-1E47-C474-8122E83608CA}"/>
              </a:ext>
            </a:extLst>
          </p:cNvPr>
          <p:cNvCxnSpPr>
            <a:cxnSpLocks/>
          </p:cNvCxnSpPr>
          <p:nvPr/>
        </p:nvCxnSpPr>
        <p:spPr>
          <a:xfrm flipH="1" flipV="1">
            <a:off x="5464682" y="3099918"/>
            <a:ext cx="519060" cy="17389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8AC856D-02E6-267A-6ADF-F2DC1E7800E1}"/>
              </a:ext>
            </a:extLst>
          </p:cNvPr>
          <p:cNvSpPr txBox="1">
            <a:spLocks/>
          </p:cNvSpPr>
          <p:nvPr/>
        </p:nvSpPr>
        <p:spPr bwMode="auto">
          <a:xfrm>
            <a:off x="215304" y="4797049"/>
            <a:ext cx="2183676" cy="14281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endParaRPr lang="en-US" sz="1000">
              <a:latin typeface="Ericsson Hilda Light"/>
            </a:endParaRPr>
          </a:p>
          <a:p>
            <a:pPr defTabSz="914354"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Select </a:t>
            </a:r>
            <a:r>
              <a:rPr lang="en-US" sz="1400" b="1">
                <a:solidFill>
                  <a:schemeClr val="accent2"/>
                </a:solidFill>
                <a:latin typeface="Ericsson Hilda Light"/>
              </a:rPr>
              <a:t>"Set Variable to 0" </a:t>
            </a:r>
            <a:r>
              <a:rPr lang="en-US" sz="1400">
                <a:latin typeface="Ericsson Hilda Light"/>
              </a:rPr>
              <a:t>from Variables then click the triangle beside </a:t>
            </a:r>
            <a:r>
              <a:rPr lang="en-US" sz="1400" b="1">
                <a:latin typeface="Ericsson Hilda Light"/>
              </a:rPr>
              <a:t>"Variable" </a:t>
            </a:r>
            <a:r>
              <a:rPr lang="en-US" sz="1400">
                <a:latin typeface="Ericsson Hilda Light"/>
              </a:rPr>
              <a:t>to change it to </a:t>
            </a:r>
            <a:r>
              <a:rPr lang="en-US" sz="1400" b="1">
                <a:latin typeface="Ericsson Hilda Light"/>
              </a:rPr>
              <a:t>"Score"</a:t>
            </a:r>
          </a:p>
        </p:txBody>
      </p:sp>
      <p:pic>
        <p:nvPicPr>
          <p:cNvPr id="5" name="Graphic 4" descr="Badge 6 outline">
            <a:extLst>
              <a:ext uri="{FF2B5EF4-FFF2-40B4-BE49-F238E27FC236}">
                <a16:creationId xmlns:a16="http://schemas.microsoft.com/office/drawing/2014/main" id="{E160A487-300D-2491-BDA9-299C98001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91" y="1134698"/>
            <a:ext cx="551688" cy="551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87CEE1-B311-FC24-210E-175555DD0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279" y="1410542"/>
            <a:ext cx="3909728" cy="3152794"/>
          </a:xfrm>
          <a:prstGeom prst="rect">
            <a:avLst/>
          </a:prstGeom>
        </p:spPr>
      </p:pic>
      <p:pic>
        <p:nvPicPr>
          <p:cNvPr id="4" name="image">
            <a:extLst>
              <a:ext uri="{FF2B5EF4-FFF2-40B4-BE49-F238E27FC236}">
                <a16:creationId xmlns:a16="http://schemas.microsoft.com/office/drawing/2014/main" id="{15E041B0-F383-E232-1EB7-9FCE57D8D9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6ABD3-31EF-01FF-C8F5-EC575A30C542}"/>
              </a:ext>
            </a:extLst>
          </p:cNvPr>
          <p:cNvCxnSpPr/>
          <p:nvPr/>
        </p:nvCxnSpPr>
        <p:spPr>
          <a:xfrm flipV="1">
            <a:off x="1254742" y="3735661"/>
            <a:ext cx="491067" cy="12276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461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0BAC329F-828F-3548-B1F5-915ADA140274}"/>
              </a:ext>
            </a:extLst>
          </p:cNvPr>
          <p:cNvSpPr txBox="1">
            <a:spLocks/>
          </p:cNvSpPr>
          <p:nvPr/>
        </p:nvSpPr>
        <p:spPr bwMode="auto">
          <a:xfrm>
            <a:off x="309249" y="5015970"/>
            <a:ext cx="2864666" cy="6560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400">
                <a:latin typeface="Ericsson Hilda Light"/>
              </a:rPr>
              <a:t>Add a “Hare” and an “Egg” Sprites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94" y="6101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Easter – </a:t>
            </a:r>
            <a:r>
              <a:rPr lang="en-US" sz="4000" b="1"/>
              <a:t>Level 3 – Part 1 Game </a:t>
            </a:r>
            <a:r>
              <a:rPr lang="en-US" sz="2800" b="1"/>
              <a:t>Rabbit Jump </a:t>
            </a:r>
            <a:br>
              <a:rPr lang="en-US" sz="4000"/>
            </a:br>
            <a:r>
              <a:rPr lang="en-US" sz="1200"/>
              <a:t>Curriculum Connect: Easter. STEM - Technology – coding. Mathematics</a:t>
            </a:r>
            <a:endParaRPr lang="en-US" sz="40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A067B6-9020-A444-9512-5C2D18255AC4}"/>
              </a:ext>
            </a:extLst>
          </p:cNvPr>
          <p:cNvCxnSpPr>
            <a:cxnSpLocks/>
          </p:cNvCxnSpPr>
          <p:nvPr/>
        </p:nvCxnSpPr>
        <p:spPr bwMode="auto">
          <a:xfrm>
            <a:off x="8417168" y="1723777"/>
            <a:ext cx="0" cy="23243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295914" y="1207009"/>
            <a:ext cx="2864664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Stage and Sprites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FD144-021F-305E-7DF0-4BC98DE5A74A}"/>
              </a:ext>
            </a:extLst>
          </p:cNvPr>
          <p:cNvSpPr>
            <a:spLocks/>
          </p:cNvSpPr>
          <p:nvPr/>
        </p:nvSpPr>
        <p:spPr>
          <a:xfrm>
            <a:off x="4254906" y="1210487"/>
            <a:ext cx="6759070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Add a Second Backdrop to the Stage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D61520-C32A-C652-8B57-73ECF79E467B}"/>
              </a:ext>
            </a:extLst>
          </p:cNvPr>
          <p:cNvSpPr txBox="1">
            <a:spLocks/>
          </p:cNvSpPr>
          <p:nvPr/>
        </p:nvSpPr>
        <p:spPr bwMode="auto">
          <a:xfrm>
            <a:off x="4254906" y="5672012"/>
            <a:ext cx="3007026" cy="711989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lvl="0" indent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None/>
              <a:defRPr kern="1200" spc="0">
                <a:latin typeface="Ericsson Hilda Light"/>
              </a:defRPr>
            </a:lvl1pPr>
          </a:lstStyle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 kern="1200" spc="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400" kern="1200" spc="0">
                <a:latin typeface="Ericsson Hilda Light"/>
              </a:rPr>
              <a:t>Cr</a:t>
            </a:r>
            <a:r>
              <a:rPr lang="en-US" sz="1400">
                <a:latin typeface="Ericsson Hilda Light"/>
              </a:rPr>
              <a:t>eate a variable and call it score.</a:t>
            </a:r>
            <a:endParaRPr lang="en-US" sz="1400" kern="1200" spc="0">
              <a:latin typeface="Ericsson Hilda Light"/>
            </a:endParaRPr>
          </a:p>
          <a:p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D009F-59DE-257C-DC54-37E82B1D7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05" y="1643257"/>
            <a:ext cx="2870586" cy="3245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54500C-7A84-7040-0745-27EC9281C5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" t="2349" r="-270" b="-2212"/>
          <a:stretch>
            <a:fillRect/>
          </a:stretch>
        </p:blipFill>
        <p:spPr>
          <a:xfrm>
            <a:off x="4257695" y="1717927"/>
            <a:ext cx="6760992" cy="45391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69162D0-062E-43C4-C901-0E794BB0A7E5}"/>
              </a:ext>
            </a:extLst>
          </p:cNvPr>
          <p:cNvSpPr txBox="1"/>
          <p:nvPr/>
        </p:nvSpPr>
        <p:spPr>
          <a:xfrm>
            <a:off x="11102564" y="3550487"/>
            <a:ext cx="11416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1. Select Stage</a:t>
            </a:r>
            <a:endParaRPr lang="en-IE" b="1">
              <a:ea typeface="Calibri"/>
              <a:cs typeface="Calibri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070BD1C-518F-18AF-AE67-5BB163A42DFD}"/>
              </a:ext>
            </a:extLst>
          </p:cNvPr>
          <p:cNvSpPr/>
          <p:nvPr/>
        </p:nvSpPr>
        <p:spPr>
          <a:xfrm rot="8362970">
            <a:off x="10745065" y="4198170"/>
            <a:ext cx="537820" cy="207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CBD224-1AB9-BDE3-3A64-1E6EEED7F187}"/>
              </a:ext>
            </a:extLst>
          </p:cNvPr>
          <p:cNvSpPr txBox="1"/>
          <p:nvPr/>
        </p:nvSpPr>
        <p:spPr>
          <a:xfrm>
            <a:off x="3173915" y="1709169"/>
            <a:ext cx="13442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2. Select Backdrops</a:t>
            </a:r>
            <a:endParaRPr lang="en-IE" b="1">
              <a:ea typeface="Calibri"/>
              <a:cs typeface="Calibri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22E5FB1-B336-BE02-F4F1-16ECBBA4BFC8}"/>
              </a:ext>
            </a:extLst>
          </p:cNvPr>
          <p:cNvSpPr/>
          <p:nvPr/>
        </p:nvSpPr>
        <p:spPr>
          <a:xfrm rot="698505">
            <a:off x="4352516" y="1995833"/>
            <a:ext cx="537820" cy="207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DCF940EE-477C-5B7B-60DA-470721146DDB}"/>
              </a:ext>
            </a:extLst>
          </p:cNvPr>
          <p:cNvSpPr/>
          <p:nvPr/>
        </p:nvSpPr>
        <p:spPr>
          <a:xfrm rot="19906358">
            <a:off x="3863617" y="2812804"/>
            <a:ext cx="676582" cy="2422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59F66E-0FBA-EB21-5413-0C29EFCECE01}"/>
              </a:ext>
            </a:extLst>
          </p:cNvPr>
          <p:cNvSpPr txBox="1"/>
          <p:nvPr/>
        </p:nvSpPr>
        <p:spPr>
          <a:xfrm>
            <a:off x="3254879" y="4215752"/>
            <a:ext cx="134422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4. In New Backdrop, Add “Game Over” Text</a:t>
            </a:r>
            <a:endParaRPr lang="en-IE" b="1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B3C1656-599A-CFA3-3961-B8E176B9F5CC}"/>
              </a:ext>
            </a:extLst>
          </p:cNvPr>
          <p:cNvSpPr/>
          <p:nvPr/>
        </p:nvSpPr>
        <p:spPr>
          <a:xfrm rot="20285475">
            <a:off x="4266129" y="4367354"/>
            <a:ext cx="537820" cy="2078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2834C-5161-D1F2-1983-78829EF0BAD9}"/>
              </a:ext>
            </a:extLst>
          </p:cNvPr>
          <p:cNvSpPr txBox="1">
            <a:spLocks/>
          </p:cNvSpPr>
          <p:nvPr/>
        </p:nvSpPr>
        <p:spPr bwMode="auto">
          <a:xfrm>
            <a:off x="8417168" y="206053"/>
            <a:ext cx="2994043" cy="859394"/>
          </a:xfrm>
          <a:prstGeom prst="rect">
            <a:avLst/>
          </a:prstGeom>
          <a:solidFill>
            <a:srgbClr val="F2F2F2"/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latin typeface="Ericsson Hilda Light"/>
              </a:rPr>
              <a:t>Click on the rabbit to jump over the eggs! You get 10 chances!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pic>
        <p:nvPicPr>
          <p:cNvPr id="4" name="image">
            <a:extLst>
              <a:ext uri="{FF2B5EF4-FFF2-40B4-BE49-F238E27FC236}">
                <a16:creationId xmlns:a16="http://schemas.microsoft.com/office/drawing/2014/main" id="{539A8687-EAE8-9FBE-CCD0-EF1FAD338F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  <p:pic>
        <p:nvPicPr>
          <p:cNvPr id="5" name="Picture 4" descr="A cartoon of a rabbit in a grass field&#10;&#10;AI-generated content may be incorrect.">
            <a:extLst>
              <a:ext uri="{FF2B5EF4-FFF2-40B4-BE49-F238E27FC236}">
                <a16:creationId xmlns:a16="http://schemas.microsoft.com/office/drawing/2014/main" id="{78AABFF4-52EB-0DE9-FE8E-BED44D640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88" y="1642790"/>
            <a:ext cx="2868657" cy="2270977"/>
          </a:xfrm>
          <a:prstGeom prst="rect">
            <a:avLst/>
          </a:prstGeom>
        </p:spPr>
      </p:pic>
      <p:pic>
        <p:nvPicPr>
          <p:cNvPr id="6" name="Picture 5" descr="A cartoon of a rabbit in a grass field&#10;&#10;AI-generated content may be incorrect.">
            <a:extLst>
              <a:ext uri="{FF2B5EF4-FFF2-40B4-BE49-F238E27FC236}">
                <a16:creationId xmlns:a16="http://schemas.microsoft.com/office/drawing/2014/main" id="{75A07498-A18B-08DD-16D9-51486E65B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4446" y="2225364"/>
            <a:ext cx="2661093" cy="20279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3D75841-7D97-C372-4CB3-3F93AFBE99EA}"/>
              </a:ext>
            </a:extLst>
          </p:cNvPr>
          <p:cNvSpPr txBox="1"/>
          <p:nvPr/>
        </p:nvSpPr>
        <p:spPr>
          <a:xfrm>
            <a:off x="3120471" y="3100960"/>
            <a:ext cx="134422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/>
              <a:t>3. Duplicate</a:t>
            </a:r>
            <a:endParaRPr lang="en-US" b="1">
              <a:ea typeface="Calibri"/>
              <a:cs typeface="Calibri"/>
            </a:endParaRPr>
          </a:p>
          <a:p>
            <a:r>
              <a:rPr lang="en-US" b="1">
                <a:ea typeface="Calibri"/>
                <a:cs typeface="Calibri"/>
              </a:rPr>
              <a:t>Backdrop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772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42F45E03-86CA-C129-7E93-89B056F8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705" y="1560947"/>
            <a:ext cx="6939454" cy="496585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AC329F-828F-3548-B1F5-915ADA140274}"/>
              </a:ext>
            </a:extLst>
          </p:cNvPr>
          <p:cNvSpPr txBox="1">
            <a:spLocks/>
          </p:cNvSpPr>
          <p:nvPr/>
        </p:nvSpPr>
        <p:spPr bwMode="auto">
          <a:xfrm>
            <a:off x="9549796" y="1607119"/>
            <a:ext cx="2435322" cy="321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latin typeface="Ericsson Hilda Light"/>
              </a:rPr>
              <a:t>Create a new Variable called Lives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chemeClr val="accent4">
                    <a:lumMod val="75000"/>
                  </a:schemeClr>
                </a:solidFill>
                <a:latin typeface="Ericsson Hilda Light"/>
              </a:rPr>
              <a:t>When Green flag clicked</a:t>
            </a:r>
            <a:r>
              <a:rPr lang="en-US" sz="1600" b="1">
                <a:latin typeface="Ericsson Hilda Light"/>
              </a:rPr>
              <a:t>.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latin typeface="Ericsson Hilda Light"/>
            </a:endParaRPr>
          </a:p>
          <a:p>
            <a:pPr marL="285750" lvl="0" indent="-28575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600" b="1">
                <a:solidFill>
                  <a:srgbClr val="7030A0"/>
                </a:solidFill>
                <a:latin typeface="Ericsson Hilda Light"/>
              </a:rPr>
              <a:t>Set Backdrop</a:t>
            </a:r>
          </a:p>
          <a:p>
            <a:pPr marL="285750" lvl="0" indent="-28575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600" b="1">
                <a:solidFill>
                  <a:srgbClr val="00B0F0"/>
                </a:solidFill>
                <a:latin typeface="Ericsson Hilda Light"/>
              </a:rPr>
              <a:t>Position the Hare </a:t>
            </a:r>
          </a:p>
          <a:p>
            <a:pPr marL="285750" lvl="0" indent="-28575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600" b="1">
              <a:latin typeface="Ericsson Hilda Light"/>
            </a:endParaRPr>
          </a:p>
          <a:p>
            <a:pPr marL="342900" lvl="0" indent="-34290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en-US" sz="1600" b="1">
                <a:solidFill>
                  <a:srgbClr val="7030A0"/>
                </a:solidFill>
                <a:latin typeface="Ericsson Hilda Light"/>
              </a:rPr>
              <a:t>Change Costume</a:t>
            </a:r>
            <a:endParaRPr lang="en-US" sz="1600" b="1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latin typeface="Ericsson Hilda Light"/>
            </a:endParaRPr>
          </a:p>
          <a:p>
            <a:pPr marL="342900" indent="-342900" defTabSz="914354">
              <a:buClr>
                <a:srgbClr val="FFFFFF"/>
              </a:buClr>
              <a:buFont typeface="Arial"/>
              <a:buChar char="•"/>
              <a:defRPr/>
            </a:pPr>
            <a:r>
              <a:rPr lang="en-US" sz="1600" b="1">
                <a:solidFill>
                  <a:schemeClr val="accent2">
                    <a:lumMod val="75000"/>
                  </a:schemeClr>
                </a:solidFill>
                <a:latin typeface="Ericsson Hilda Light"/>
              </a:rPr>
              <a:t>Set Lives to 10</a:t>
            </a:r>
          </a:p>
          <a:p>
            <a:pPr marL="285750" lvl="0" indent="-28575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Char char="•"/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979"/>
            <a:ext cx="10515600" cy="1325563"/>
          </a:xfrm>
        </p:spPr>
        <p:txBody>
          <a:bodyPr/>
          <a:lstStyle/>
          <a:p>
            <a:r>
              <a:rPr lang="en-US"/>
              <a:t>Easter – </a:t>
            </a:r>
            <a:r>
              <a:rPr lang="en-US" b="1"/>
              <a:t>Level 3 – Part 2 </a:t>
            </a:r>
            <a:r>
              <a:rPr lang="en-US" sz="3200" b="1"/>
              <a:t>Rabbit Jump </a:t>
            </a:r>
            <a:br>
              <a:rPr lang="en-US"/>
            </a:br>
            <a:r>
              <a:rPr lang="en-US" sz="1400"/>
              <a:t>Curriculum Connect: Easter. STEM - Technology - coding </a:t>
            </a: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344584" y="1210487"/>
            <a:ext cx="1155149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Hare - Code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6162" y="6526800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D7637-2A1F-0D49-690F-66F7A6C70104}"/>
              </a:ext>
            </a:extLst>
          </p:cNvPr>
          <p:cNvSpPr txBox="1">
            <a:spLocks/>
          </p:cNvSpPr>
          <p:nvPr/>
        </p:nvSpPr>
        <p:spPr bwMode="auto">
          <a:xfrm>
            <a:off x="295914" y="1922128"/>
            <a:ext cx="2729201" cy="4408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latin typeface="Ericsson Hilda Light"/>
              </a:rPr>
              <a:t>Add a “When this sprite clicked”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rgbClr val="00B0F0"/>
                </a:solidFill>
                <a:latin typeface="Ericsson Hilda Light"/>
              </a:rPr>
              <a:t>Change Y by 70 to make the sprite jump up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rgbClr val="7030A0"/>
                </a:solidFill>
                <a:latin typeface="Ericsson Hilda Light"/>
              </a:rPr>
              <a:t>Switch Costumes and wait to animate the Hare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solidFill>
                <a:srgbClr val="7030A0"/>
              </a:solidFill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solidFill>
                <a:srgbClr val="7030A0"/>
              </a:solidFill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solidFill>
                <a:srgbClr val="7030A0"/>
              </a:solidFill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solidFill>
                <a:srgbClr val="7030A0"/>
              </a:solidFill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solidFill>
                <a:srgbClr val="7030A0"/>
              </a:solidFill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rgbClr val="00B0F0"/>
                </a:solidFill>
                <a:latin typeface="Ericsson Hilda Light"/>
              </a:rPr>
              <a:t>Change Y by -70 to jump back down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EB861-C7E6-1AD3-314D-D1FCE60D0B3E}"/>
              </a:ext>
            </a:extLst>
          </p:cNvPr>
          <p:cNvSpPr txBox="1">
            <a:spLocks/>
          </p:cNvSpPr>
          <p:nvPr/>
        </p:nvSpPr>
        <p:spPr bwMode="auto">
          <a:xfrm>
            <a:off x="9549795" y="5107178"/>
            <a:ext cx="2346289" cy="11080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chemeClr val="accent4">
                    <a:lumMod val="75000"/>
                  </a:schemeClr>
                </a:solidFill>
                <a:latin typeface="Ericsson Hilda Light"/>
              </a:rPr>
              <a:t>Add a “When this sprite clicked”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rgbClr val="B31DA5"/>
                </a:solidFill>
                <a:latin typeface="Ericsson Hilda Light"/>
              </a:rPr>
              <a:t>Play Jump Sound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/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6BE1FD9E-8FC9-A496-90F6-FB904F456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392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hat&#10;&#10;AI-generated content may be incorrect.">
            <a:extLst>
              <a:ext uri="{FF2B5EF4-FFF2-40B4-BE49-F238E27FC236}">
                <a16:creationId xmlns:a16="http://schemas.microsoft.com/office/drawing/2014/main" id="{6DAB87A4-3444-97FE-619D-DD32F0AE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16" y="871674"/>
            <a:ext cx="7535906" cy="59013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BAC329F-828F-3548-B1F5-915ADA140274}"/>
              </a:ext>
            </a:extLst>
          </p:cNvPr>
          <p:cNvSpPr txBox="1">
            <a:spLocks/>
          </p:cNvSpPr>
          <p:nvPr/>
        </p:nvSpPr>
        <p:spPr bwMode="auto">
          <a:xfrm>
            <a:off x="9761444" y="1995390"/>
            <a:ext cx="2134638" cy="2710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 kern="1200" spc="0">
                <a:solidFill>
                  <a:schemeClr val="accent1"/>
                </a:solidFill>
                <a:latin typeface="Ericsson Hilda Light"/>
              </a:rPr>
              <a:t>If the Hare touches the Egg 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 kern="1200" spc="0">
              <a:latin typeface="Ericsson Hilda Light"/>
            </a:endParaRPr>
          </a:p>
          <a:p>
            <a:pPr defTabSz="914354">
              <a:buClr>
                <a:srgbClr val="FFFFFF"/>
              </a:buClr>
              <a:defRPr/>
            </a:pPr>
            <a:r>
              <a:rPr lang="en-US" sz="1600" b="1">
                <a:solidFill>
                  <a:srgbClr val="FFC000"/>
                </a:solidFill>
                <a:latin typeface="Ericsson Hilda Light"/>
              </a:rPr>
              <a:t>Change the lives variable by -1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b="1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 b="1">
                <a:solidFill>
                  <a:srgbClr val="7030A0"/>
                </a:solidFill>
                <a:latin typeface="Ericsson Hilda Light"/>
              </a:rPr>
              <a:t>Switch the Egg costume.</a:t>
            </a:r>
            <a:endParaRPr lang="en-US" sz="1600" b="1" kern="1200" spc="0">
              <a:solidFill>
                <a:srgbClr val="7030A0"/>
              </a:solidFill>
              <a:latin typeface="Ericsson Hild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86832-B7B2-4E34-9C99-74B913E7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85" y="-84814"/>
            <a:ext cx="10515600" cy="1325563"/>
          </a:xfrm>
        </p:spPr>
        <p:txBody>
          <a:bodyPr/>
          <a:lstStyle/>
          <a:p>
            <a:r>
              <a:rPr lang="en-US"/>
              <a:t>Easter – </a:t>
            </a:r>
            <a:r>
              <a:rPr lang="en-US" b="1"/>
              <a:t>Level 3 – Part 3 </a:t>
            </a:r>
            <a:r>
              <a:rPr lang="en-US" sz="3200" b="1"/>
              <a:t>Rabbit Jump </a:t>
            </a:r>
            <a:br>
              <a:rPr lang="en-US"/>
            </a:b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F5337E-78AC-3240-A550-AF21BCB4671E}"/>
              </a:ext>
            </a:extLst>
          </p:cNvPr>
          <p:cNvSpPr>
            <a:spLocks/>
          </p:cNvSpPr>
          <p:nvPr/>
        </p:nvSpPr>
        <p:spPr>
          <a:xfrm>
            <a:off x="344583" y="669827"/>
            <a:ext cx="11551499" cy="40011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anchor="ctr">
            <a:spAutoFit/>
          </a:bodyPr>
          <a:lstStyle/>
          <a:p>
            <a:pPr marL="0" marR="0" lvl="1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Egg -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D7637-2A1F-0D49-690F-66F7A6C70104}"/>
              </a:ext>
            </a:extLst>
          </p:cNvPr>
          <p:cNvSpPr txBox="1">
            <a:spLocks/>
          </p:cNvSpPr>
          <p:nvPr/>
        </p:nvSpPr>
        <p:spPr bwMode="auto">
          <a:xfrm>
            <a:off x="99519" y="1767486"/>
            <a:ext cx="2259604" cy="2834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182880" tIns="91440" rIns="91440" bIns="4572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354">
              <a:buClr>
                <a:srgbClr val="FFFFFF"/>
              </a:buClr>
              <a:defRPr/>
            </a:pPr>
            <a:r>
              <a:rPr lang="en-US" sz="1600">
                <a:latin typeface="Ericsson Hilda Light"/>
              </a:rPr>
              <a:t>This code moves the Egg from the right of the stage to the left and “repeats until” the lives variable is less than 1.</a:t>
            </a: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US" sz="1600">
                <a:latin typeface="Ericsson Hilda Light"/>
              </a:rPr>
              <a:t>Game Over when 10 Eggs are broken</a:t>
            </a: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400">
              <a:latin typeface="Ericsson Hilda Light"/>
            </a:endParaRPr>
          </a:p>
          <a:p>
            <a:pPr lvl="0" defTabSz="914354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defRPr/>
            </a:pPr>
            <a:endParaRPr lang="en-US" sz="1600" kern="1200" spc="0">
              <a:latin typeface="Ericsson Hilda Light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84F9B08-4D9E-A58E-6901-99C390ECFB3F}"/>
              </a:ext>
            </a:extLst>
          </p:cNvPr>
          <p:cNvSpPr/>
          <p:nvPr/>
        </p:nvSpPr>
        <p:spPr>
          <a:xfrm>
            <a:off x="285876" y="6602215"/>
            <a:ext cx="11908602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>
                <a:latin typeface="Ericsson Hilda Light" panose="00000400000000000000" pitchFamily="2" charset="0"/>
              </a:rPr>
              <a:t>Scratch is a project of the Scratch Foundation, in collaboration with the Lifelong Kindergarten Group at the MIT Media Lab. It is available for free at https://scratch.mit.edu</a:t>
            </a:r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E3B937F5-1E25-95F3-790A-49565D6DC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2890" y="162911"/>
            <a:ext cx="482228" cy="482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160C26-1E7F-5D2C-14A4-19648F201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641" y="4534694"/>
            <a:ext cx="2604441" cy="20675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8E134C-D28A-208C-1245-89DFEC91966C}"/>
              </a:ext>
            </a:extLst>
          </p:cNvPr>
          <p:cNvSpPr txBox="1"/>
          <p:nvPr/>
        </p:nvSpPr>
        <p:spPr>
          <a:xfrm>
            <a:off x="6388806" y="5964858"/>
            <a:ext cx="26044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/>
              <a:t>Create another Egg!!</a:t>
            </a:r>
          </a:p>
          <a:p>
            <a:r>
              <a:rPr lang="en-US" i="1"/>
              <a:t>Select duplicate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E717F7B-4DD9-8D82-D038-72765BA9DD58}"/>
              </a:ext>
            </a:extLst>
          </p:cNvPr>
          <p:cNvCxnSpPr/>
          <p:nvPr/>
        </p:nvCxnSpPr>
        <p:spPr>
          <a:xfrm flipV="1">
            <a:off x="8991600" y="5857875"/>
            <a:ext cx="1685925" cy="29527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88350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6800200360941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TEMPLAFYSLIDEID" val="63765572197231869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4C0A533-3253-40D6-94E6-2A4412689029}">
  <we:reference id="8c079bc0-695b-4e36-9ef8-6ac1bd7eea20" version="1.0.0.6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8d4a36-44d6-40a9-9222-6158e50407c8">
      <Terms xmlns="http://schemas.microsoft.com/office/infopath/2007/PartnerControls"/>
    </lcf76f155ced4ddcb4097134ff3c332f>
    <TaxCatchAll xmlns="d8762117-8292-4133-b1c7-eab5c6487cfd" xsi:nil="true"/>
    <SharedWithUsers xmlns="752e0c9b-a528-4fd9-af16-b6c54ede565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3D2B033AF974EB908779DFEF5E727" ma:contentTypeVersion="18" ma:contentTypeDescription="Create a new document." ma:contentTypeScope="" ma:versionID="5f45a23dba963085844d27abeb943c3b">
  <xsd:schema xmlns:xsd="http://www.w3.org/2001/XMLSchema" xmlns:xs="http://www.w3.org/2001/XMLSchema" xmlns:p="http://schemas.microsoft.com/office/2006/metadata/properties" xmlns:ns2="be8d4a36-44d6-40a9-9222-6158e50407c8" xmlns:ns3="752e0c9b-a528-4fd9-af16-b6c54ede5654" xmlns:ns4="d8762117-8292-4133-b1c7-eab5c6487cfd" targetNamespace="http://schemas.microsoft.com/office/2006/metadata/properties" ma:root="true" ma:fieldsID="728d0b634a1cdf444f6d114371a914e8" ns2:_="" ns3:_="" ns4:_="">
    <xsd:import namespace="be8d4a36-44d6-40a9-9222-6158e50407c8"/>
    <xsd:import namespace="752e0c9b-a528-4fd9-af16-b6c54ede5654"/>
    <xsd:import namespace="d8762117-8292-4133-b1c7-eab5c6487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d4a36-44d6-40a9-9222-6158e5040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0c9b-a528-4fd9-af16-b6c54ede5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ff37988-01f9-4197-9684-fe474ca3cb2b}" ma:internalName="TaxCatchAll" ma:showField="CatchAllData" ma:web="752e0c9b-a528-4fd9-af16-b6c54ede5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24ED8D-7493-4D7F-9B76-6451B577476C}">
  <ds:schemaRefs>
    <ds:schemaRef ds:uri="d8762117-8292-4133-b1c7-eab5c6487cfd"/>
    <ds:schemaRef ds:uri="http://purl.org/dc/terms/"/>
    <ds:schemaRef ds:uri="be8d4a36-44d6-40a9-9222-6158e50407c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752e0c9b-a528-4fd9-af16-b6c54ede5654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3ED50DD-68AA-47F9-BA86-5A2E173666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20A57-0EE8-4CCA-A3AB-123136A7BAB1}">
  <ds:schemaRefs>
    <ds:schemaRef ds:uri="752e0c9b-a528-4fd9-af16-b6c54ede5654"/>
    <ds:schemaRef ds:uri="be8d4a36-44d6-40a9-9222-6158e50407c8"/>
    <ds:schemaRef ds:uri="d8762117-8292-4133-b1c7-eab5c6487c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1178</Words>
  <Application>Microsoft Office PowerPoint</Application>
  <PresentationFormat>Widescreen</PresentationFormat>
  <Paragraphs>128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Easter – Level 1 Curriculum Connect: Easter. STEM - Technology – coding. Mathematics</vt:lpstr>
      <vt:lpstr>Easter hunt– Level 2 – Part 1 Curriculum Connect: Easter. STEM - Technology – coding. Mathematics </vt:lpstr>
      <vt:lpstr>Easter egg hunt– Level 2 – Part 2 Curriculum Connect: Easter. STEM - Technology - coding Mathematics</vt:lpstr>
      <vt:lpstr>Easter egg hunt – Level 2 – Part 3 Curriculum Connect: Easter. STEM - Technology - coding Mathematics</vt:lpstr>
      <vt:lpstr>Easter egg hunt – Level 2 – Part 4 Curriculum Connect: Easter. STEM - Technology - coding Mathematics</vt:lpstr>
      <vt:lpstr>Easter – Level 3 – Part 1 Game Rabbit Jump  Curriculum Connect: Easter. STEM - Technology – coding. Mathematics</vt:lpstr>
      <vt:lpstr>Easter – Level 3 – Part 2 Rabbit Jump  Curriculum Connect: Easter. STEM - Technology - coding </vt:lpstr>
      <vt:lpstr>Easter – Level 3 – Part 3 Rabbit Jump  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Valentine’s Day– level 1 Curriculum Connect: Valentine’s Day. STEM - Technology - coding </dc:title>
  <dc:creator>Elizabeth Clinton</dc:creator>
  <cp:lastModifiedBy>Elizabeth Clinton</cp:lastModifiedBy>
  <cp:revision>2</cp:revision>
  <cp:lastPrinted>2026-02-03T18:06:43Z</cp:lastPrinted>
  <dcterms:created xsi:type="dcterms:W3CDTF">2025-02-03T13:39:06Z</dcterms:created>
  <dcterms:modified xsi:type="dcterms:W3CDTF">2026-03-09T10:26:56Z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0x01010004B3D2B033AF974EB908779DFEF5E727</vt:lpwstr>
  </property>
  <property fmtid="{D5CDD505-2E9C-101B-9397-08002B2CF9AE}" pid="3" name="MediaServiceImageTags">
    <vt:lpwstr/>
  </property>
  <property fmtid="{D5CDD505-2E9C-101B-9397-08002B2CF9AE}" pid="4" name="Order">
    <vt:r8>261500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MarkAsFinal">
    <vt:bool>true</vt:bool>
  </property>
</Properties>
</file>