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ags/tag1.xml" ContentType="application/vnd.openxmlformats-officedocument.presentationml.tags+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ags/tag3.xml" ContentType="application/vnd.openxmlformats-officedocument.presentationml.tags+xml"/>
  <Override PartName="/ppt/notesSlides/notesSlide6.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7.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ags/tag4.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ags/tag5.xml" ContentType="application/vnd.openxmlformats-officedocument.presentationml.tags+xml"/>
  <Override PartName="/ppt/notesSlides/notesSlide10.xml" ContentType="application/vnd.openxmlformats-officedocument.presentationml.notesSlide+xml"/>
  <Override PartName="/ppt/tags/tag6.xml" ContentType="application/vnd.openxmlformats-officedocument.presentationml.tags+xml"/>
  <Override PartName="/ppt/notesSlides/notesSlide11.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ags/tag7.xml" ContentType="application/vnd.openxmlformats-officedocument.presentationml.tags+xml"/>
  <Override PartName="/ppt/notesSlides/notesSlide12.xml" ContentType="application/vnd.openxmlformats-officedocument.presentationml.notesSlide+xml"/>
  <Override PartName="/ppt/tags/tag8.xml" ContentType="application/vnd.openxmlformats-officedocument.presentationml.tags+xml"/>
  <Override PartName="/ppt/notesSlides/notesSlide13.xml" ContentType="application/vnd.openxmlformats-officedocument.presentationml.notesSlide+xml"/>
  <Override PartName="/ppt/tags/tag9.xml" ContentType="application/vnd.openxmlformats-officedocument.presentationml.tags+xml"/>
  <Override PartName="/ppt/notesSlides/notesSlide14.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ags/tag10.xml" ContentType="application/vnd.openxmlformats-officedocument.presentationml.tags+xml"/>
  <Override PartName="/ppt/notesSlides/notesSlide15.xml" ContentType="application/vnd.openxmlformats-officedocument.presentationml.notesSlide+xml"/>
  <Override PartName="/ppt/tags/tag11.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12.xml" ContentType="application/vnd.openxmlformats-officedocument.presentationml.tags+xml"/>
  <Override PartName="/ppt/notesSlides/notesSlide19.xml" ContentType="application/vnd.openxmlformats-officedocument.presentationml.notesSlide+xml"/>
  <Override PartName="/ppt/tags/tag13.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38"/>
  </p:sldMasterIdLst>
  <p:notesMasterIdLst>
    <p:notesMasterId r:id="rId61"/>
  </p:notesMasterIdLst>
  <p:handoutMasterIdLst>
    <p:handoutMasterId r:id="rId62"/>
  </p:handoutMasterIdLst>
  <p:sldIdLst>
    <p:sldId id="259" r:id="rId39"/>
    <p:sldId id="5416" r:id="rId40"/>
    <p:sldId id="5528" r:id="rId41"/>
    <p:sldId id="5628" r:id="rId42"/>
    <p:sldId id="5545" r:id="rId43"/>
    <p:sldId id="5645" r:id="rId44"/>
    <p:sldId id="5638" r:id="rId45"/>
    <p:sldId id="5538" r:id="rId46"/>
    <p:sldId id="5636" r:id="rId47"/>
    <p:sldId id="5520" r:id="rId48"/>
    <p:sldId id="5515" r:id="rId49"/>
    <p:sldId id="5591" r:id="rId50"/>
    <p:sldId id="5569" r:id="rId51"/>
    <p:sldId id="5536" r:id="rId52"/>
    <p:sldId id="5616" r:id="rId53"/>
    <p:sldId id="5584" r:id="rId54"/>
    <p:sldId id="5585" r:id="rId55"/>
    <p:sldId id="256" r:id="rId56"/>
    <p:sldId id="5575" r:id="rId57"/>
    <p:sldId id="5605" r:id="rId58"/>
    <p:sldId id="5600" r:id="rId59"/>
    <p:sldId id="261" r:id="rId60"/>
  </p:sldIdLst>
  <p:sldSz cx="12192000" cy="6858000"/>
  <p:notesSz cx="6858000" cy="9144000"/>
  <p:embeddedFontLst>
    <p:embeddedFont>
      <p:font typeface="Calibri" panose="020F0502020204030204" pitchFamily="34" charset="0"/>
      <p:regular r:id="rId63"/>
      <p:bold r:id="rId64"/>
      <p:italic r:id="rId65"/>
      <p:boldItalic r:id="rId66"/>
    </p:embeddedFont>
    <p:embeddedFont>
      <p:font typeface="Ericsson Hilda" panose="00000500000000000000" pitchFamily="2" charset="0"/>
      <p:regular r:id="rId67"/>
      <p:bold r:id="rId68"/>
    </p:embeddedFont>
    <p:embeddedFont>
      <p:font typeface="Ericsson Hilda Light" panose="00000400000000000000" pitchFamily="2" charset="0"/>
      <p:regular r:id="rId69"/>
    </p:embeddedFont>
    <p:embeddedFont>
      <p:font typeface="Ericsson Technical Icons" panose="00000500000000000000" pitchFamily="2" charset="0"/>
      <p:regular r:id="rId70"/>
      <p:bold r:id="rId71"/>
      <p:italic r:id="rId72"/>
      <p:boldItalic r:id="rId73"/>
    </p:embeddedFont>
  </p:embeddedFontLst>
  <p:defaultTextStyle>
    <a:defPPr>
      <a:defRPr lang="en-US"/>
    </a:def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eter" initials="P" lastIdx="1" clrIdx="0">
    <p:extLst>
      <p:ext uri="{19B8F6BF-5375-455C-9EA6-DF929625EA0E}">
        <p15:presenceInfo xmlns:p15="http://schemas.microsoft.com/office/powerpoint/2012/main" userId="S::peter.rinderud@ericsson.com::9dc4ac6f-656f-4e8a-aad1-ea55d169ec0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2424"/>
    <a:srgbClr val="76767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28727E-31DB-4D52-BF31-BA0061B12718}" v="117" dt="2021-03-03T11:57:14.0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86385" autoAdjust="0"/>
  </p:normalViewPr>
  <p:slideViewPr>
    <p:cSldViewPr snapToGrid="0" snapToObjects="1" showGuides="1">
      <p:cViewPr varScale="1">
        <p:scale>
          <a:sx n="67" d="100"/>
          <a:sy n="67" d="100"/>
        </p:scale>
        <p:origin x="644" y="4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customXml" Target="../customXml/item18.xml"/><Relationship Id="rId26" Type="http://schemas.openxmlformats.org/officeDocument/2006/relationships/customXml" Target="../customXml/item26.xml"/><Relationship Id="rId39" Type="http://schemas.openxmlformats.org/officeDocument/2006/relationships/slide" Target="slides/slide1.xml"/><Relationship Id="rId21" Type="http://schemas.openxmlformats.org/officeDocument/2006/relationships/customXml" Target="../customXml/item21.xml"/><Relationship Id="rId34" Type="http://schemas.openxmlformats.org/officeDocument/2006/relationships/customXml" Target="../customXml/item34.xml"/><Relationship Id="rId42" Type="http://schemas.openxmlformats.org/officeDocument/2006/relationships/slide" Target="slides/slide4.xml"/><Relationship Id="rId47" Type="http://schemas.openxmlformats.org/officeDocument/2006/relationships/slide" Target="slides/slide9.xml"/><Relationship Id="rId50" Type="http://schemas.openxmlformats.org/officeDocument/2006/relationships/slide" Target="slides/slide12.xml"/><Relationship Id="rId55" Type="http://schemas.openxmlformats.org/officeDocument/2006/relationships/slide" Target="slides/slide17.xml"/><Relationship Id="rId63" Type="http://schemas.openxmlformats.org/officeDocument/2006/relationships/font" Target="fonts/font1.fntdata"/><Relationship Id="rId68" Type="http://schemas.openxmlformats.org/officeDocument/2006/relationships/font" Target="fonts/font6.fntdata"/><Relationship Id="rId76" Type="http://schemas.openxmlformats.org/officeDocument/2006/relationships/viewProps" Target="viewProps.xml"/><Relationship Id="rId7" Type="http://schemas.openxmlformats.org/officeDocument/2006/relationships/customXml" Target="../customXml/item7.xml"/><Relationship Id="rId71" Type="http://schemas.openxmlformats.org/officeDocument/2006/relationships/font" Target="fonts/font9.fntdata"/><Relationship Id="rId2" Type="http://schemas.openxmlformats.org/officeDocument/2006/relationships/customXml" Target="../customXml/item2.xml"/><Relationship Id="rId16" Type="http://schemas.openxmlformats.org/officeDocument/2006/relationships/customXml" Target="../customXml/item16.xml"/><Relationship Id="rId29" Type="http://schemas.openxmlformats.org/officeDocument/2006/relationships/customXml" Target="../customXml/item29.xml"/><Relationship Id="rId11" Type="http://schemas.openxmlformats.org/officeDocument/2006/relationships/customXml" Target="../customXml/item11.xml"/><Relationship Id="rId24" Type="http://schemas.openxmlformats.org/officeDocument/2006/relationships/customXml" Target="../customXml/item24.xml"/><Relationship Id="rId32" Type="http://schemas.openxmlformats.org/officeDocument/2006/relationships/customXml" Target="../customXml/item32.xml"/><Relationship Id="rId37" Type="http://schemas.openxmlformats.org/officeDocument/2006/relationships/customXml" Target="../customXml/item37.xml"/><Relationship Id="rId40" Type="http://schemas.openxmlformats.org/officeDocument/2006/relationships/slide" Target="slides/slide2.xml"/><Relationship Id="rId45" Type="http://schemas.openxmlformats.org/officeDocument/2006/relationships/slide" Target="slides/slide7.xml"/><Relationship Id="rId53" Type="http://schemas.openxmlformats.org/officeDocument/2006/relationships/slide" Target="slides/slide15.xml"/><Relationship Id="rId58" Type="http://schemas.openxmlformats.org/officeDocument/2006/relationships/slide" Target="slides/slide20.xml"/><Relationship Id="rId66" Type="http://schemas.openxmlformats.org/officeDocument/2006/relationships/font" Target="fonts/font4.fntdata"/><Relationship Id="rId74" Type="http://schemas.openxmlformats.org/officeDocument/2006/relationships/commentAuthors" Target="commentAuthors.xml"/><Relationship Id="rId79" Type="http://schemas.microsoft.com/office/2016/11/relationships/changesInfo" Target="changesInfos/changesInfo1.xml"/><Relationship Id="rId5" Type="http://schemas.openxmlformats.org/officeDocument/2006/relationships/customXml" Target="../customXml/item5.xml"/><Relationship Id="rId61" Type="http://schemas.openxmlformats.org/officeDocument/2006/relationships/notesMaster" Target="notesMasters/notesMaster1.xml"/><Relationship Id="rId10" Type="http://schemas.openxmlformats.org/officeDocument/2006/relationships/customXml" Target="../customXml/item10.xml"/><Relationship Id="rId19" Type="http://schemas.openxmlformats.org/officeDocument/2006/relationships/customXml" Target="../customXml/item19.xml"/><Relationship Id="rId31" Type="http://schemas.openxmlformats.org/officeDocument/2006/relationships/customXml" Target="../customXml/item31.xml"/><Relationship Id="rId44" Type="http://schemas.openxmlformats.org/officeDocument/2006/relationships/slide" Target="slides/slide6.xml"/><Relationship Id="rId52" Type="http://schemas.openxmlformats.org/officeDocument/2006/relationships/slide" Target="slides/slide14.xml"/><Relationship Id="rId60" Type="http://schemas.openxmlformats.org/officeDocument/2006/relationships/slide" Target="slides/slide22.xml"/><Relationship Id="rId65" Type="http://schemas.openxmlformats.org/officeDocument/2006/relationships/font" Target="fonts/font3.fntdata"/><Relationship Id="rId73" Type="http://schemas.openxmlformats.org/officeDocument/2006/relationships/font" Target="fonts/font11.fntdata"/><Relationship Id="rId78"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customXml" Target="../customXml/item14.xml"/><Relationship Id="rId22" Type="http://schemas.openxmlformats.org/officeDocument/2006/relationships/customXml" Target="../customXml/item22.xml"/><Relationship Id="rId27" Type="http://schemas.openxmlformats.org/officeDocument/2006/relationships/customXml" Target="../customXml/item27.xml"/><Relationship Id="rId30" Type="http://schemas.openxmlformats.org/officeDocument/2006/relationships/customXml" Target="../customXml/item30.xml"/><Relationship Id="rId35" Type="http://schemas.openxmlformats.org/officeDocument/2006/relationships/customXml" Target="../customXml/item35.xml"/><Relationship Id="rId43" Type="http://schemas.openxmlformats.org/officeDocument/2006/relationships/slide" Target="slides/slide5.xml"/><Relationship Id="rId48" Type="http://schemas.openxmlformats.org/officeDocument/2006/relationships/slide" Target="slides/slide10.xml"/><Relationship Id="rId56" Type="http://schemas.openxmlformats.org/officeDocument/2006/relationships/slide" Target="slides/slide18.xml"/><Relationship Id="rId64" Type="http://schemas.openxmlformats.org/officeDocument/2006/relationships/font" Target="fonts/font2.fntdata"/><Relationship Id="rId69" Type="http://schemas.openxmlformats.org/officeDocument/2006/relationships/font" Target="fonts/font7.fntdata"/><Relationship Id="rId77" Type="http://schemas.openxmlformats.org/officeDocument/2006/relationships/theme" Target="theme/theme1.xml"/><Relationship Id="rId8" Type="http://schemas.openxmlformats.org/officeDocument/2006/relationships/customXml" Target="../customXml/item8.xml"/><Relationship Id="rId51" Type="http://schemas.openxmlformats.org/officeDocument/2006/relationships/slide" Target="slides/slide13.xml"/><Relationship Id="rId72" Type="http://schemas.openxmlformats.org/officeDocument/2006/relationships/font" Target="fonts/font10.fntdata"/><Relationship Id="rId80"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customXml" Target="../customXml/item25.xml"/><Relationship Id="rId33" Type="http://schemas.openxmlformats.org/officeDocument/2006/relationships/customXml" Target="../customXml/item33.xml"/><Relationship Id="rId38" Type="http://schemas.openxmlformats.org/officeDocument/2006/relationships/slideMaster" Target="slideMasters/slideMaster1.xml"/><Relationship Id="rId46" Type="http://schemas.openxmlformats.org/officeDocument/2006/relationships/slide" Target="slides/slide8.xml"/><Relationship Id="rId59" Type="http://schemas.openxmlformats.org/officeDocument/2006/relationships/slide" Target="slides/slide21.xml"/><Relationship Id="rId67" Type="http://schemas.openxmlformats.org/officeDocument/2006/relationships/font" Target="fonts/font5.fntdata"/><Relationship Id="rId20" Type="http://schemas.openxmlformats.org/officeDocument/2006/relationships/customXml" Target="../customXml/item20.xml"/><Relationship Id="rId41" Type="http://schemas.openxmlformats.org/officeDocument/2006/relationships/slide" Target="slides/slide3.xml"/><Relationship Id="rId54" Type="http://schemas.openxmlformats.org/officeDocument/2006/relationships/slide" Target="slides/slide16.xml"/><Relationship Id="rId62" Type="http://schemas.openxmlformats.org/officeDocument/2006/relationships/handoutMaster" Target="handoutMasters/handoutMaster1.xml"/><Relationship Id="rId70" Type="http://schemas.openxmlformats.org/officeDocument/2006/relationships/font" Target="fonts/font8.fntdata"/><Relationship Id="rId75"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customXml" Target="../customXml/item28.xml"/><Relationship Id="rId36" Type="http://schemas.openxmlformats.org/officeDocument/2006/relationships/customXml" Target="../customXml/item36.xml"/><Relationship Id="rId49" Type="http://schemas.openxmlformats.org/officeDocument/2006/relationships/slide" Target="slides/slide11.xml"/><Relationship Id="rId57" Type="http://schemas.openxmlformats.org/officeDocument/2006/relationships/slide" Target="slides/slide1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eter Rinderud" userId="9dc4ac6f-656f-4e8a-aad1-ea55d169ec0f" providerId="ADAL" clId="{1B28727E-31DB-4D52-BF31-BA0061B12718}"/>
    <pc:docChg chg="undo custSel modSld">
      <pc:chgData name="Peter Rinderud" userId="9dc4ac6f-656f-4e8a-aad1-ea55d169ec0f" providerId="ADAL" clId="{1B28727E-31DB-4D52-BF31-BA0061B12718}" dt="2021-03-03T11:58:36.278" v="500" actId="14100"/>
      <pc:docMkLst>
        <pc:docMk/>
      </pc:docMkLst>
      <pc:sldChg chg="addSp delSp modSp mod">
        <pc:chgData name="Peter Rinderud" userId="9dc4ac6f-656f-4e8a-aad1-ea55d169ec0f" providerId="ADAL" clId="{1B28727E-31DB-4D52-BF31-BA0061B12718}" dt="2021-03-03T11:57:43.902" v="498" actId="14100"/>
        <pc:sldMkLst>
          <pc:docMk/>
          <pc:sldMk cId="200451414" sldId="256"/>
        </pc:sldMkLst>
        <pc:picChg chg="del">
          <ac:chgData name="Peter Rinderud" userId="9dc4ac6f-656f-4e8a-aad1-ea55d169ec0f" providerId="ADAL" clId="{1B28727E-31DB-4D52-BF31-BA0061B12718}" dt="2021-03-03T10:59:36.213" v="150" actId="478"/>
          <ac:picMkLst>
            <pc:docMk/>
            <pc:sldMk cId="200451414" sldId="256"/>
            <ac:picMk id="8" creationId="{CEC506B2-78EA-450A-AE71-6052150D7BF8}"/>
          </ac:picMkLst>
        </pc:picChg>
        <pc:picChg chg="add del mod">
          <ac:chgData name="Peter Rinderud" userId="9dc4ac6f-656f-4e8a-aad1-ea55d169ec0f" providerId="ADAL" clId="{1B28727E-31DB-4D52-BF31-BA0061B12718}" dt="2021-03-03T11:00:01.521" v="156" actId="21"/>
          <ac:picMkLst>
            <pc:docMk/>
            <pc:sldMk cId="200451414" sldId="256"/>
            <ac:picMk id="9" creationId="{236DB7C6-3E11-49A3-92FA-068756CC690A}"/>
          </ac:picMkLst>
        </pc:picChg>
        <pc:picChg chg="add mod">
          <ac:chgData name="Peter Rinderud" userId="9dc4ac6f-656f-4e8a-aad1-ea55d169ec0f" providerId="ADAL" clId="{1B28727E-31DB-4D52-BF31-BA0061B12718}" dt="2021-03-03T11:57:40.362" v="497" actId="14100"/>
          <ac:picMkLst>
            <pc:docMk/>
            <pc:sldMk cId="200451414" sldId="256"/>
            <ac:picMk id="10" creationId="{0D761DA2-B112-4E88-8914-B6FBD18C7A5D}"/>
          </ac:picMkLst>
        </pc:picChg>
        <pc:picChg chg="add del mod">
          <ac:chgData name="Peter Rinderud" userId="9dc4ac6f-656f-4e8a-aad1-ea55d169ec0f" providerId="ADAL" clId="{1B28727E-31DB-4D52-BF31-BA0061B12718}" dt="2021-03-03T11:57:11.672" v="490" actId="478"/>
          <ac:picMkLst>
            <pc:docMk/>
            <pc:sldMk cId="200451414" sldId="256"/>
            <ac:picMk id="11" creationId="{2828CAFE-74D6-4D43-AAB8-109CCA62C696}"/>
          </ac:picMkLst>
        </pc:picChg>
        <pc:picChg chg="add mod">
          <ac:chgData name="Peter Rinderud" userId="9dc4ac6f-656f-4e8a-aad1-ea55d169ec0f" providerId="ADAL" clId="{1B28727E-31DB-4D52-BF31-BA0061B12718}" dt="2021-03-03T11:57:43.902" v="498" actId="14100"/>
          <ac:picMkLst>
            <pc:docMk/>
            <pc:sldMk cId="200451414" sldId="256"/>
            <ac:picMk id="12" creationId="{D0AED77E-E5EC-4CB6-8B99-791C3CC35267}"/>
          </ac:picMkLst>
        </pc:picChg>
      </pc:sldChg>
      <pc:sldChg chg="addSp delSp modSp mod">
        <pc:chgData name="Peter Rinderud" userId="9dc4ac6f-656f-4e8a-aad1-ea55d169ec0f" providerId="ADAL" clId="{1B28727E-31DB-4D52-BF31-BA0061B12718}" dt="2021-03-03T11:37:50.994" v="370" actId="21"/>
        <pc:sldMkLst>
          <pc:docMk/>
          <pc:sldMk cId="1383928708" sldId="261"/>
        </pc:sldMkLst>
        <pc:picChg chg="add del mod">
          <ac:chgData name="Peter Rinderud" userId="9dc4ac6f-656f-4e8a-aad1-ea55d169ec0f" providerId="ADAL" clId="{1B28727E-31DB-4D52-BF31-BA0061B12718}" dt="2021-03-03T11:23:58.371" v="314" actId="478"/>
          <ac:picMkLst>
            <pc:docMk/>
            <pc:sldMk cId="1383928708" sldId="261"/>
            <ac:picMk id="3" creationId="{DADBB00A-99F1-40FD-B0F9-DAF8491E2AE1}"/>
          </ac:picMkLst>
        </pc:picChg>
        <pc:picChg chg="add del mod">
          <ac:chgData name="Peter Rinderud" userId="9dc4ac6f-656f-4e8a-aad1-ea55d169ec0f" providerId="ADAL" clId="{1B28727E-31DB-4D52-BF31-BA0061B12718}" dt="2021-03-03T11:37:50.994" v="370" actId="21"/>
          <ac:picMkLst>
            <pc:docMk/>
            <pc:sldMk cId="1383928708" sldId="261"/>
            <ac:picMk id="6" creationId="{C144919B-99C3-415A-9C67-255F47CB3F9E}"/>
          </ac:picMkLst>
        </pc:picChg>
        <pc:picChg chg="add del mod">
          <ac:chgData name="Peter Rinderud" userId="9dc4ac6f-656f-4e8a-aad1-ea55d169ec0f" providerId="ADAL" clId="{1B28727E-31DB-4D52-BF31-BA0061B12718}" dt="2021-03-03T11:23:51.505" v="312" actId="478"/>
          <ac:picMkLst>
            <pc:docMk/>
            <pc:sldMk cId="1383928708" sldId="261"/>
            <ac:picMk id="8" creationId="{9BF55A54-55EA-4C66-B105-8D812749C087}"/>
          </ac:picMkLst>
        </pc:picChg>
        <pc:picChg chg="add del mod">
          <ac:chgData name="Peter Rinderud" userId="9dc4ac6f-656f-4e8a-aad1-ea55d169ec0f" providerId="ADAL" clId="{1B28727E-31DB-4D52-BF31-BA0061B12718}" dt="2021-03-03T11:23:56.759" v="313" actId="478"/>
          <ac:picMkLst>
            <pc:docMk/>
            <pc:sldMk cId="1383928708" sldId="261"/>
            <ac:picMk id="10" creationId="{30A20A3E-4A3D-4725-87A7-51739F9257B7}"/>
          </ac:picMkLst>
        </pc:picChg>
        <pc:picChg chg="add del mod modCrop">
          <ac:chgData name="Peter Rinderud" userId="9dc4ac6f-656f-4e8a-aad1-ea55d169ec0f" providerId="ADAL" clId="{1B28727E-31DB-4D52-BF31-BA0061B12718}" dt="2021-03-03T11:19:30.635" v="278" actId="21"/>
          <ac:picMkLst>
            <pc:docMk/>
            <pc:sldMk cId="1383928708" sldId="261"/>
            <ac:picMk id="12" creationId="{AB5C2FB9-58AD-47EB-A1FA-ABBCF166A93B}"/>
          </ac:picMkLst>
        </pc:picChg>
        <pc:picChg chg="add del mod">
          <ac:chgData name="Peter Rinderud" userId="9dc4ac6f-656f-4e8a-aad1-ea55d169ec0f" providerId="ADAL" clId="{1B28727E-31DB-4D52-BF31-BA0061B12718}" dt="2021-03-03T11:12:37.424" v="222" actId="21"/>
          <ac:picMkLst>
            <pc:docMk/>
            <pc:sldMk cId="1383928708" sldId="261"/>
            <ac:picMk id="14" creationId="{BB796B8C-CDFD-4C96-A1AC-1BAB765B19A7}"/>
          </ac:picMkLst>
        </pc:picChg>
        <pc:picChg chg="add del mod">
          <ac:chgData name="Peter Rinderud" userId="9dc4ac6f-656f-4e8a-aad1-ea55d169ec0f" providerId="ADAL" clId="{1B28727E-31DB-4D52-BF31-BA0061B12718}" dt="2021-03-03T11:26:28.679" v="321" actId="478"/>
          <ac:picMkLst>
            <pc:docMk/>
            <pc:sldMk cId="1383928708" sldId="261"/>
            <ac:picMk id="16" creationId="{7CBE4CB5-898C-4A5A-BCBC-690EB90C5A4C}"/>
          </ac:picMkLst>
        </pc:picChg>
      </pc:sldChg>
      <pc:sldChg chg="addSp delSp modSp mod">
        <pc:chgData name="Peter Rinderud" userId="9dc4ac6f-656f-4e8a-aad1-ea55d169ec0f" providerId="ADAL" clId="{1B28727E-31DB-4D52-BF31-BA0061B12718}" dt="2021-03-03T11:58:36.278" v="500" actId="14100"/>
        <pc:sldMkLst>
          <pc:docMk/>
          <pc:sldMk cId="3125329077" sldId="5520"/>
        </pc:sldMkLst>
        <pc:picChg chg="add del mod ord">
          <ac:chgData name="Peter Rinderud" userId="9dc4ac6f-656f-4e8a-aad1-ea55d169ec0f" providerId="ADAL" clId="{1B28727E-31DB-4D52-BF31-BA0061B12718}" dt="2021-03-03T05:49:34.776" v="22" actId="21"/>
          <ac:picMkLst>
            <pc:docMk/>
            <pc:sldMk cId="3125329077" sldId="5520"/>
            <ac:picMk id="4" creationId="{A1C6D3C5-6884-4C91-B23F-20A3BEA3BEAA}"/>
          </ac:picMkLst>
        </pc:picChg>
        <pc:picChg chg="add del mod">
          <ac:chgData name="Peter Rinderud" userId="9dc4ac6f-656f-4e8a-aad1-ea55d169ec0f" providerId="ADAL" clId="{1B28727E-31DB-4D52-BF31-BA0061B12718}" dt="2021-03-03T11:24:19.178" v="316" actId="478"/>
          <ac:picMkLst>
            <pc:docMk/>
            <pc:sldMk cId="3125329077" sldId="5520"/>
            <ac:picMk id="6" creationId="{653E305B-9A15-43E5-8D6C-BC507BDFEE55}"/>
          </ac:picMkLst>
        </pc:picChg>
        <pc:picChg chg="add del mod">
          <ac:chgData name="Peter Rinderud" userId="9dc4ac6f-656f-4e8a-aad1-ea55d169ec0f" providerId="ADAL" clId="{1B28727E-31DB-4D52-BF31-BA0061B12718}" dt="2021-03-03T11:48:15.518" v="439" actId="478"/>
          <ac:picMkLst>
            <pc:docMk/>
            <pc:sldMk cId="3125329077" sldId="5520"/>
            <ac:picMk id="8" creationId="{13B8CE23-7934-4307-909B-C4E0ED1DCC8D}"/>
          </ac:picMkLst>
        </pc:picChg>
        <pc:picChg chg="del">
          <ac:chgData name="Peter Rinderud" userId="9dc4ac6f-656f-4e8a-aad1-ea55d169ec0f" providerId="ADAL" clId="{1B28727E-31DB-4D52-BF31-BA0061B12718}" dt="2021-03-03T10:50:41.177" v="114" actId="478"/>
          <ac:picMkLst>
            <pc:docMk/>
            <pc:sldMk cId="3125329077" sldId="5520"/>
            <ac:picMk id="13" creationId="{1D9557C2-EB6A-49EF-AF51-2CFDB31B2F2B}"/>
          </ac:picMkLst>
        </pc:picChg>
        <pc:picChg chg="add mod">
          <ac:chgData name="Peter Rinderud" userId="9dc4ac6f-656f-4e8a-aad1-ea55d169ec0f" providerId="ADAL" clId="{1B28727E-31DB-4D52-BF31-BA0061B12718}" dt="2021-03-03T11:58:36.278" v="500" actId="14100"/>
          <ac:picMkLst>
            <pc:docMk/>
            <pc:sldMk cId="3125329077" sldId="5520"/>
            <ac:picMk id="16" creationId="{E803CF7E-01CB-444D-BF13-94EB3A1351E6}"/>
          </ac:picMkLst>
        </pc:picChg>
      </pc:sldChg>
      <pc:sldChg chg="addSp delSp modSp mod">
        <pc:chgData name="Peter Rinderud" userId="9dc4ac6f-656f-4e8a-aad1-ea55d169ec0f" providerId="ADAL" clId="{1B28727E-31DB-4D52-BF31-BA0061B12718}" dt="2021-03-03T11:51:16.875" v="454" actId="1076"/>
        <pc:sldMkLst>
          <pc:docMk/>
          <pc:sldMk cId="2536952483" sldId="5536"/>
        </pc:sldMkLst>
        <pc:spChg chg="mod">
          <ac:chgData name="Peter Rinderud" userId="9dc4ac6f-656f-4e8a-aad1-ea55d169ec0f" providerId="ADAL" clId="{1B28727E-31DB-4D52-BF31-BA0061B12718}" dt="2021-03-03T11:13:26.480" v="234" actId="1076"/>
          <ac:spMkLst>
            <pc:docMk/>
            <pc:sldMk cId="2536952483" sldId="5536"/>
            <ac:spMk id="2" creationId="{76E6C701-7189-421F-9EA9-5BA7EE4182B0}"/>
          </ac:spMkLst>
        </pc:spChg>
        <pc:spChg chg="mod">
          <ac:chgData name="Peter Rinderud" userId="9dc4ac6f-656f-4e8a-aad1-ea55d169ec0f" providerId="ADAL" clId="{1B28727E-31DB-4D52-BF31-BA0061B12718}" dt="2021-03-03T11:51:16.875" v="454" actId="1076"/>
          <ac:spMkLst>
            <pc:docMk/>
            <pc:sldMk cId="2536952483" sldId="5536"/>
            <ac:spMk id="19" creationId="{B08ABFCE-0288-4865-B528-1700534AFC6E}"/>
          </ac:spMkLst>
        </pc:spChg>
        <pc:spChg chg="mod">
          <ac:chgData name="Peter Rinderud" userId="9dc4ac6f-656f-4e8a-aad1-ea55d169ec0f" providerId="ADAL" clId="{1B28727E-31DB-4D52-BF31-BA0061B12718}" dt="2021-03-03T11:51:11.107" v="453" actId="1076"/>
          <ac:spMkLst>
            <pc:docMk/>
            <pc:sldMk cId="2536952483" sldId="5536"/>
            <ac:spMk id="20" creationId="{525FB794-BBFC-4E1D-9970-BD3D6655C084}"/>
          </ac:spMkLst>
        </pc:spChg>
        <pc:grpChg chg="del">
          <ac:chgData name="Peter Rinderud" userId="9dc4ac6f-656f-4e8a-aad1-ea55d169ec0f" providerId="ADAL" clId="{1B28727E-31DB-4D52-BF31-BA0061B12718}" dt="2021-03-03T11:13:38.568" v="238" actId="478"/>
          <ac:grpSpMkLst>
            <pc:docMk/>
            <pc:sldMk cId="2536952483" sldId="5536"/>
            <ac:grpSpMk id="3" creationId="{BB271FF9-E0BB-4C39-8BB5-321E80B7E15E}"/>
          </ac:grpSpMkLst>
        </pc:grpChg>
        <pc:grpChg chg="del">
          <ac:chgData name="Peter Rinderud" userId="9dc4ac6f-656f-4e8a-aad1-ea55d169ec0f" providerId="ADAL" clId="{1B28727E-31DB-4D52-BF31-BA0061B12718}" dt="2021-03-03T11:13:36.431" v="237" actId="478"/>
          <ac:grpSpMkLst>
            <pc:docMk/>
            <pc:sldMk cId="2536952483" sldId="5536"/>
            <ac:grpSpMk id="7" creationId="{71142EC4-DB1C-4099-AF92-8AC3ED6DA4AA}"/>
          </ac:grpSpMkLst>
        </pc:grpChg>
        <pc:grpChg chg="del">
          <ac:chgData name="Peter Rinderud" userId="9dc4ac6f-656f-4e8a-aad1-ea55d169ec0f" providerId="ADAL" clId="{1B28727E-31DB-4D52-BF31-BA0061B12718}" dt="2021-03-03T11:13:34.237" v="236" actId="478"/>
          <ac:grpSpMkLst>
            <pc:docMk/>
            <pc:sldMk cId="2536952483" sldId="5536"/>
            <ac:grpSpMk id="10" creationId="{857B1B62-F045-4453-9273-3B3180C14A46}"/>
          </ac:grpSpMkLst>
        </pc:grpChg>
        <pc:picChg chg="add del mod">
          <ac:chgData name="Peter Rinderud" userId="9dc4ac6f-656f-4e8a-aad1-ea55d169ec0f" providerId="ADAL" clId="{1B28727E-31DB-4D52-BF31-BA0061B12718}" dt="2021-03-03T11:50:43.995" v="445" actId="478"/>
          <ac:picMkLst>
            <pc:docMk/>
            <pc:sldMk cId="2536952483" sldId="5536"/>
            <ac:picMk id="17" creationId="{D1ED1A41-8B79-49FA-9069-25D2FBB33213}"/>
          </ac:picMkLst>
        </pc:picChg>
        <pc:picChg chg="add del mod">
          <ac:chgData name="Peter Rinderud" userId="9dc4ac6f-656f-4e8a-aad1-ea55d169ec0f" providerId="ADAL" clId="{1B28727E-31DB-4D52-BF31-BA0061B12718}" dt="2021-03-03T11:50:50.010" v="448" actId="478"/>
          <ac:picMkLst>
            <pc:docMk/>
            <pc:sldMk cId="2536952483" sldId="5536"/>
            <ac:picMk id="18" creationId="{405DEAE6-C10A-41E9-B0ED-0ED20D1A379E}"/>
          </ac:picMkLst>
        </pc:picChg>
        <pc:picChg chg="add mod">
          <ac:chgData name="Peter Rinderud" userId="9dc4ac6f-656f-4e8a-aad1-ea55d169ec0f" providerId="ADAL" clId="{1B28727E-31DB-4D52-BF31-BA0061B12718}" dt="2021-03-03T11:51:06.536" v="452" actId="1076"/>
          <ac:picMkLst>
            <pc:docMk/>
            <pc:sldMk cId="2536952483" sldId="5536"/>
            <ac:picMk id="21" creationId="{7D3B8B5A-AB0C-4BC9-B40B-82C3BE86A746}"/>
          </ac:picMkLst>
        </pc:picChg>
        <pc:picChg chg="del">
          <ac:chgData name="Peter Rinderud" userId="9dc4ac6f-656f-4e8a-aad1-ea55d169ec0f" providerId="ADAL" clId="{1B28727E-31DB-4D52-BF31-BA0061B12718}" dt="2021-03-03T11:12:42.650" v="223" actId="478"/>
          <ac:picMkLst>
            <pc:docMk/>
            <pc:sldMk cId="2536952483" sldId="5536"/>
            <ac:picMk id="24" creationId="{FA18FE66-7F42-4593-9F52-12DA564F4DAD}"/>
          </ac:picMkLst>
        </pc:picChg>
      </pc:sldChg>
      <pc:sldChg chg="addSp delSp modSp mod">
        <pc:chgData name="Peter Rinderud" userId="9dc4ac6f-656f-4e8a-aad1-ea55d169ec0f" providerId="ADAL" clId="{1B28727E-31DB-4D52-BF31-BA0061B12718}" dt="2021-03-03T11:55:15.310" v="486" actId="14100"/>
        <pc:sldMkLst>
          <pc:docMk/>
          <pc:sldMk cId="2723026295" sldId="5569"/>
        </pc:sldMkLst>
        <pc:picChg chg="del">
          <ac:chgData name="Peter Rinderud" userId="9dc4ac6f-656f-4e8a-aad1-ea55d169ec0f" providerId="ADAL" clId="{1B28727E-31DB-4D52-BF31-BA0061B12718}" dt="2021-03-03T10:51:32.060" v="121" actId="478"/>
          <ac:picMkLst>
            <pc:docMk/>
            <pc:sldMk cId="2723026295" sldId="5569"/>
            <ac:picMk id="4" creationId="{376A0CA7-545C-4EAA-96E4-18C842696D98}"/>
          </ac:picMkLst>
        </pc:picChg>
        <pc:picChg chg="add del mod">
          <ac:chgData name="Peter Rinderud" userId="9dc4ac6f-656f-4e8a-aad1-ea55d169ec0f" providerId="ADAL" clId="{1B28727E-31DB-4D52-BF31-BA0061B12718}" dt="2021-03-03T11:52:22.724" v="455" actId="478"/>
          <ac:picMkLst>
            <pc:docMk/>
            <pc:sldMk cId="2723026295" sldId="5569"/>
            <ac:picMk id="21" creationId="{7B015FEF-BB47-468B-BCD3-1E309CA47875}"/>
          </ac:picMkLst>
        </pc:picChg>
        <pc:picChg chg="add del mod">
          <ac:chgData name="Peter Rinderud" userId="9dc4ac6f-656f-4e8a-aad1-ea55d169ec0f" providerId="ADAL" clId="{1B28727E-31DB-4D52-BF31-BA0061B12718}" dt="2021-03-03T11:53:11.248" v="462" actId="478"/>
          <ac:picMkLst>
            <pc:docMk/>
            <pc:sldMk cId="2723026295" sldId="5569"/>
            <ac:picMk id="23" creationId="{EFE3E3B5-D30C-4B0E-A66A-8DDD0C39A2EE}"/>
          </ac:picMkLst>
        </pc:picChg>
        <pc:picChg chg="add del mod">
          <ac:chgData name="Peter Rinderud" userId="9dc4ac6f-656f-4e8a-aad1-ea55d169ec0f" providerId="ADAL" clId="{1B28727E-31DB-4D52-BF31-BA0061B12718}" dt="2021-03-03T11:54:57.361" v="481" actId="478"/>
          <ac:picMkLst>
            <pc:docMk/>
            <pc:sldMk cId="2723026295" sldId="5569"/>
            <ac:picMk id="24" creationId="{7FAD7DC6-CA78-444A-A6F1-4FAB7D4874D3}"/>
          </ac:picMkLst>
        </pc:picChg>
        <pc:picChg chg="add mod">
          <ac:chgData name="Peter Rinderud" userId="9dc4ac6f-656f-4e8a-aad1-ea55d169ec0f" providerId="ADAL" clId="{1B28727E-31DB-4D52-BF31-BA0061B12718}" dt="2021-03-03T11:55:15.310" v="486" actId="14100"/>
          <ac:picMkLst>
            <pc:docMk/>
            <pc:sldMk cId="2723026295" sldId="5569"/>
            <ac:picMk id="25" creationId="{514533B5-A3D5-4459-A656-0418675EC2B7}"/>
          </ac:picMkLst>
        </pc:picChg>
      </pc:sldChg>
      <pc:sldChg chg="addSp delSp modSp mod">
        <pc:chgData name="Peter Rinderud" userId="9dc4ac6f-656f-4e8a-aad1-ea55d169ec0f" providerId="ADAL" clId="{1B28727E-31DB-4D52-BF31-BA0061B12718}" dt="2021-03-03T11:22:26.457" v="306" actId="21"/>
        <pc:sldMkLst>
          <pc:docMk/>
          <pc:sldMk cId="98284487" sldId="5575"/>
        </pc:sldMkLst>
        <pc:picChg chg="add del mod">
          <ac:chgData name="Peter Rinderud" userId="9dc4ac6f-656f-4e8a-aad1-ea55d169ec0f" providerId="ADAL" clId="{1B28727E-31DB-4D52-BF31-BA0061B12718}" dt="2021-03-03T05:51:35.638" v="77"/>
          <ac:picMkLst>
            <pc:docMk/>
            <pc:sldMk cId="98284487" sldId="5575"/>
            <ac:picMk id="5" creationId="{7B712ACD-F618-4CBF-9D36-718F34A1FAE6}"/>
          </ac:picMkLst>
        </pc:picChg>
        <pc:picChg chg="add del mod">
          <ac:chgData name="Peter Rinderud" userId="9dc4ac6f-656f-4e8a-aad1-ea55d169ec0f" providerId="ADAL" clId="{1B28727E-31DB-4D52-BF31-BA0061B12718}" dt="2021-03-03T05:51:36.968" v="104"/>
          <ac:picMkLst>
            <pc:docMk/>
            <pc:sldMk cId="98284487" sldId="5575"/>
            <ac:picMk id="7" creationId="{BC485CF4-5A27-499F-AE95-312382A1308F}"/>
          </ac:picMkLst>
        </pc:picChg>
        <pc:picChg chg="add del mod">
          <ac:chgData name="Peter Rinderud" userId="9dc4ac6f-656f-4e8a-aad1-ea55d169ec0f" providerId="ADAL" clId="{1B28727E-31DB-4D52-BF31-BA0061B12718}" dt="2021-03-03T10:54:02.100" v="127" actId="478"/>
          <ac:picMkLst>
            <pc:docMk/>
            <pc:sldMk cId="98284487" sldId="5575"/>
            <ac:picMk id="9" creationId="{72B23A1F-E56A-462E-B19C-D409DDB1A4F1}"/>
          </ac:picMkLst>
        </pc:picChg>
        <pc:picChg chg="add del mod">
          <ac:chgData name="Peter Rinderud" userId="9dc4ac6f-656f-4e8a-aad1-ea55d169ec0f" providerId="ADAL" clId="{1B28727E-31DB-4D52-BF31-BA0061B12718}" dt="2021-03-03T11:16:17.294" v="257" actId="21"/>
          <ac:picMkLst>
            <pc:docMk/>
            <pc:sldMk cId="98284487" sldId="5575"/>
            <ac:picMk id="11" creationId="{4598DFBA-45CF-4876-9D9E-EA7333B44439}"/>
          </ac:picMkLst>
        </pc:picChg>
        <pc:picChg chg="add del mod">
          <ac:chgData name="Peter Rinderud" userId="9dc4ac6f-656f-4e8a-aad1-ea55d169ec0f" providerId="ADAL" clId="{1B28727E-31DB-4D52-BF31-BA0061B12718}" dt="2021-03-03T11:22:26.457" v="306" actId="21"/>
          <ac:picMkLst>
            <pc:docMk/>
            <pc:sldMk cId="98284487" sldId="5575"/>
            <ac:picMk id="13" creationId="{45013AB1-E98E-4AEA-AD14-2F98291ACB3E}"/>
          </ac:picMkLst>
        </pc:picChg>
        <pc:picChg chg="del">
          <ac:chgData name="Peter Rinderud" userId="9dc4ac6f-656f-4e8a-aad1-ea55d169ec0f" providerId="ADAL" clId="{1B28727E-31DB-4D52-BF31-BA0061B12718}" dt="2021-03-03T05:49:46.486" v="23" actId="478"/>
          <ac:picMkLst>
            <pc:docMk/>
            <pc:sldMk cId="98284487" sldId="5575"/>
            <ac:picMk id="15" creationId="{DE75B6E6-C672-418D-B9EB-05C901685895}"/>
          </ac:picMkLst>
        </pc:picChg>
        <pc:picChg chg="add del mod">
          <ac:chgData name="Peter Rinderud" userId="9dc4ac6f-656f-4e8a-aad1-ea55d169ec0f" providerId="ADAL" clId="{1B28727E-31DB-4D52-BF31-BA0061B12718}" dt="2021-03-03T05:51:34.607" v="50"/>
          <ac:picMkLst>
            <pc:docMk/>
            <pc:sldMk cId="98284487" sldId="5575"/>
            <ac:picMk id="16" creationId="{210600B1-A753-4708-9E6E-465A56942A1F}"/>
          </ac:picMkLst>
        </pc:picChg>
        <pc:picChg chg="add mod modCrop">
          <ac:chgData name="Peter Rinderud" userId="9dc4ac6f-656f-4e8a-aad1-ea55d169ec0f" providerId="ADAL" clId="{1B28727E-31DB-4D52-BF31-BA0061B12718}" dt="2021-03-03T11:16:08.501" v="256" actId="14100"/>
          <ac:picMkLst>
            <pc:docMk/>
            <pc:sldMk cId="98284487" sldId="5575"/>
            <ac:picMk id="17" creationId="{648835BF-D8A8-4233-BBD1-1C01007CEBBA}"/>
          </ac:picMkLst>
        </pc:picChg>
        <pc:picChg chg="del">
          <ac:chgData name="Peter Rinderud" userId="9dc4ac6f-656f-4e8a-aad1-ea55d169ec0f" providerId="ADAL" clId="{1B28727E-31DB-4D52-BF31-BA0061B12718}" dt="2021-03-03T10:55:30.765" v="134" actId="478"/>
          <ac:picMkLst>
            <pc:docMk/>
            <pc:sldMk cId="98284487" sldId="5575"/>
            <ac:picMk id="19" creationId="{04A5C7B0-C00D-4933-8716-20E7A2D1BD8F}"/>
          </ac:picMkLst>
        </pc:picChg>
        <pc:picChg chg="add mod">
          <ac:chgData name="Peter Rinderud" userId="9dc4ac6f-656f-4e8a-aad1-ea55d169ec0f" providerId="ADAL" clId="{1B28727E-31DB-4D52-BF31-BA0061B12718}" dt="2021-03-03T11:22:17.392" v="305" actId="14100"/>
          <ac:picMkLst>
            <pc:docMk/>
            <pc:sldMk cId="98284487" sldId="5575"/>
            <ac:picMk id="29" creationId="{0B399C7F-8F1E-4571-98BD-35985A48B739}"/>
          </ac:picMkLst>
        </pc:picChg>
      </pc:sldChg>
      <pc:sldChg chg="addSp delSp modSp mod">
        <pc:chgData name="Peter Rinderud" userId="9dc4ac6f-656f-4e8a-aad1-ea55d169ec0f" providerId="ADAL" clId="{1B28727E-31DB-4D52-BF31-BA0061B12718}" dt="2021-03-03T11:54:07.805" v="475" actId="21"/>
        <pc:sldMkLst>
          <pc:docMk/>
          <pc:sldMk cId="4023418581" sldId="5591"/>
        </pc:sldMkLst>
        <pc:picChg chg="add mod">
          <ac:chgData name="Peter Rinderud" userId="9dc4ac6f-656f-4e8a-aad1-ea55d169ec0f" providerId="ADAL" clId="{1B28727E-31DB-4D52-BF31-BA0061B12718}" dt="2021-03-03T11:36:40.264" v="368" actId="1036"/>
          <ac:picMkLst>
            <pc:docMk/>
            <pc:sldMk cId="4023418581" sldId="5591"/>
            <ac:picMk id="4" creationId="{F585620E-E3A8-4724-9008-C800A8F371B0}"/>
          </ac:picMkLst>
        </pc:picChg>
        <pc:picChg chg="add del mod">
          <ac:chgData name="Peter Rinderud" userId="9dc4ac6f-656f-4e8a-aad1-ea55d169ec0f" providerId="ADAL" clId="{1B28727E-31DB-4D52-BF31-BA0061B12718}" dt="2021-03-03T11:54:07.805" v="475" actId="21"/>
          <ac:picMkLst>
            <pc:docMk/>
            <pc:sldMk cId="4023418581" sldId="5591"/>
            <ac:picMk id="6" creationId="{B939E41C-1453-46A7-A771-1EA03C7EB047}"/>
          </ac:picMkLst>
        </pc:picChg>
        <pc:picChg chg="add del mod">
          <ac:chgData name="Peter Rinderud" userId="9dc4ac6f-656f-4e8a-aad1-ea55d169ec0f" providerId="ADAL" clId="{1B28727E-31DB-4D52-BF31-BA0061B12718}" dt="2021-03-03T11:32:21.627" v="335" actId="478"/>
          <ac:picMkLst>
            <pc:docMk/>
            <pc:sldMk cId="4023418581" sldId="5591"/>
            <ac:picMk id="8" creationId="{6CB77975-22A9-43B6-B304-D53F4F0EED31}"/>
          </ac:picMkLst>
        </pc:picChg>
        <pc:picChg chg="add mod">
          <ac:chgData name="Peter Rinderud" userId="9dc4ac6f-656f-4e8a-aad1-ea55d169ec0f" providerId="ADAL" clId="{1B28727E-31DB-4D52-BF31-BA0061B12718}" dt="2021-03-03T11:34:43.061" v="351" actId="14100"/>
          <ac:picMkLst>
            <pc:docMk/>
            <pc:sldMk cId="4023418581" sldId="5591"/>
            <ac:picMk id="10" creationId="{C79D0075-66DE-46BF-8E99-8118F949DF03}"/>
          </ac:picMkLst>
        </pc:picChg>
        <pc:picChg chg="add mod">
          <ac:chgData name="Peter Rinderud" userId="9dc4ac6f-656f-4e8a-aad1-ea55d169ec0f" providerId="ADAL" clId="{1B28727E-31DB-4D52-BF31-BA0061B12718}" dt="2021-03-03T11:36:38.050" v="367" actId="1036"/>
          <ac:picMkLst>
            <pc:docMk/>
            <pc:sldMk cId="4023418581" sldId="5591"/>
            <ac:picMk id="12" creationId="{8F241AF7-E805-4FC2-9CF0-BEF996C4A345}"/>
          </ac:picMkLst>
        </pc:picChg>
        <pc:picChg chg="add mod">
          <ac:chgData name="Peter Rinderud" userId="9dc4ac6f-656f-4e8a-aad1-ea55d169ec0f" providerId="ADAL" clId="{1B28727E-31DB-4D52-BF31-BA0061B12718}" dt="2021-03-03T11:54:02.045" v="474" actId="1035"/>
          <ac:picMkLst>
            <pc:docMk/>
            <pc:sldMk cId="4023418581" sldId="5591"/>
            <ac:picMk id="23" creationId="{19B611AE-92EE-4FF0-ACE3-94DB0CEDF773}"/>
          </ac:picMkLst>
        </pc:picChg>
      </pc:sldChg>
      <pc:sldChg chg="addSp delSp modSp mod">
        <pc:chgData name="Peter Rinderud" userId="9dc4ac6f-656f-4e8a-aad1-ea55d169ec0f" providerId="ADAL" clId="{1B28727E-31DB-4D52-BF31-BA0061B12718}" dt="2021-03-03T11:22:50.970" v="311" actId="14100"/>
        <pc:sldMkLst>
          <pc:docMk/>
          <pc:sldMk cId="3275045926" sldId="5600"/>
        </pc:sldMkLst>
        <pc:picChg chg="del">
          <ac:chgData name="Peter Rinderud" userId="9dc4ac6f-656f-4e8a-aad1-ea55d169ec0f" providerId="ADAL" clId="{1B28727E-31DB-4D52-BF31-BA0061B12718}" dt="2021-03-03T11:16:23.334" v="258" actId="478"/>
          <ac:picMkLst>
            <pc:docMk/>
            <pc:sldMk cId="3275045926" sldId="5600"/>
            <ac:picMk id="6" creationId="{3460C9D1-7F40-42BD-AE98-BBF5B5436A7C}"/>
          </ac:picMkLst>
        </pc:picChg>
        <pc:picChg chg="add del mod">
          <ac:chgData name="Peter Rinderud" userId="9dc4ac6f-656f-4e8a-aad1-ea55d169ec0f" providerId="ADAL" clId="{1B28727E-31DB-4D52-BF31-BA0061B12718}" dt="2021-03-03T11:17:10.709" v="263" actId="21"/>
          <ac:picMkLst>
            <pc:docMk/>
            <pc:sldMk cId="3275045926" sldId="5600"/>
            <ac:picMk id="15" creationId="{B2B0294B-2A15-4B90-9751-EEB85D25A070}"/>
          </ac:picMkLst>
        </pc:picChg>
        <pc:picChg chg="add mod">
          <ac:chgData name="Peter Rinderud" userId="9dc4ac6f-656f-4e8a-aad1-ea55d169ec0f" providerId="ADAL" clId="{1B28727E-31DB-4D52-BF31-BA0061B12718}" dt="2021-03-03T11:22:50.970" v="311" actId="14100"/>
          <ac:picMkLst>
            <pc:docMk/>
            <pc:sldMk cId="3275045926" sldId="5600"/>
            <ac:picMk id="20" creationId="{9287F5A5-7280-4959-8479-21ACEDCBEF88}"/>
          </ac:picMkLst>
        </pc:picChg>
        <pc:picChg chg="add mod">
          <ac:chgData name="Peter Rinderud" userId="9dc4ac6f-656f-4e8a-aad1-ea55d169ec0f" providerId="ADAL" clId="{1B28727E-31DB-4D52-BF31-BA0061B12718}" dt="2021-03-03T11:22:45.860" v="310" actId="14100"/>
          <ac:picMkLst>
            <pc:docMk/>
            <pc:sldMk cId="3275045926" sldId="5600"/>
            <ac:picMk id="21" creationId="{869BC0F7-CFF3-44E8-BABB-43BCB4C0C88A}"/>
          </ac:picMkLst>
        </pc:picChg>
      </pc:sldChg>
      <pc:sldChg chg="addSp delSp modSp mod">
        <pc:chgData name="Peter Rinderud" userId="9dc4ac6f-656f-4e8a-aad1-ea55d169ec0f" providerId="ADAL" clId="{1B28727E-31DB-4D52-BF31-BA0061B12718}" dt="2021-03-03T11:42:20.336" v="436" actId="14100"/>
        <pc:sldMkLst>
          <pc:docMk/>
          <pc:sldMk cId="3792359994" sldId="5605"/>
        </pc:sldMkLst>
        <pc:picChg chg="add mod">
          <ac:chgData name="Peter Rinderud" userId="9dc4ac6f-656f-4e8a-aad1-ea55d169ec0f" providerId="ADAL" clId="{1B28727E-31DB-4D52-BF31-BA0061B12718}" dt="2021-03-03T11:41:56.444" v="426" actId="1037"/>
          <ac:picMkLst>
            <pc:docMk/>
            <pc:sldMk cId="3792359994" sldId="5605"/>
            <ac:picMk id="4" creationId="{11B387A0-A26A-4959-A689-C7C0A9687F11}"/>
          </ac:picMkLst>
        </pc:picChg>
        <pc:picChg chg="add del">
          <ac:chgData name="Peter Rinderud" userId="9dc4ac6f-656f-4e8a-aad1-ea55d169ec0f" providerId="ADAL" clId="{1B28727E-31DB-4D52-BF31-BA0061B12718}" dt="2021-03-03T11:19:37.822" v="280"/>
          <ac:picMkLst>
            <pc:docMk/>
            <pc:sldMk cId="3792359994" sldId="5605"/>
            <ac:picMk id="8" creationId="{3AD8B203-B930-421C-97B8-6A54006A4492}"/>
          </ac:picMkLst>
        </pc:picChg>
        <pc:picChg chg="add del mod">
          <ac:chgData name="Peter Rinderud" userId="9dc4ac6f-656f-4e8a-aad1-ea55d169ec0f" providerId="ADAL" clId="{1B28727E-31DB-4D52-BF31-BA0061B12718}" dt="2021-03-03T11:32:38.231" v="338" actId="478"/>
          <ac:picMkLst>
            <pc:docMk/>
            <pc:sldMk cId="3792359994" sldId="5605"/>
            <ac:picMk id="10" creationId="{96D5BAE7-CDF3-4916-A5EE-5DEB82191CCB}"/>
          </ac:picMkLst>
        </pc:picChg>
        <pc:picChg chg="add mod modCrop">
          <ac:chgData name="Peter Rinderud" userId="9dc4ac6f-656f-4e8a-aad1-ea55d169ec0f" providerId="ADAL" clId="{1B28727E-31DB-4D52-BF31-BA0061B12718}" dt="2021-03-03T11:42:14.103" v="434" actId="14100"/>
          <ac:picMkLst>
            <pc:docMk/>
            <pc:sldMk cId="3792359994" sldId="5605"/>
            <ac:picMk id="16" creationId="{EB7B16C6-BB1B-4134-A00B-F2FFBA962F20}"/>
          </ac:picMkLst>
        </pc:picChg>
        <pc:picChg chg="del">
          <ac:chgData name="Peter Rinderud" userId="9dc4ac6f-656f-4e8a-aad1-ea55d169ec0f" providerId="ADAL" clId="{1B28727E-31DB-4D52-BF31-BA0061B12718}" dt="2021-03-03T05:45:12.401" v="2" actId="478"/>
          <ac:picMkLst>
            <pc:docMk/>
            <pc:sldMk cId="3792359994" sldId="5605"/>
            <ac:picMk id="17" creationId="{F7FD0487-F8F8-4793-A83B-D779890D7C63}"/>
          </ac:picMkLst>
        </pc:picChg>
        <pc:picChg chg="del">
          <ac:chgData name="Peter Rinderud" userId="9dc4ac6f-656f-4e8a-aad1-ea55d169ec0f" providerId="ADAL" clId="{1B28727E-31DB-4D52-BF31-BA0061B12718}" dt="2021-03-03T05:45:16.215" v="4" actId="478"/>
          <ac:picMkLst>
            <pc:docMk/>
            <pc:sldMk cId="3792359994" sldId="5605"/>
            <ac:picMk id="18" creationId="{4C9C8747-B795-4789-BA37-FF520A013883}"/>
          </ac:picMkLst>
        </pc:picChg>
        <pc:picChg chg="del">
          <ac:chgData name="Peter Rinderud" userId="9dc4ac6f-656f-4e8a-aad1-ea55d169ec0f" providerId="ADAL" clId="{1B28727E-31DB-4D52-BF31-BA0061B12718}" dt="2021-03-03T05:45:08.163" v="0" actId="478"/>
          <ac:picMkLst>
            <pc:docMk/>
            <pc:sldMk cId="3792359994" sldId="5605"/>
            <ac:picMk id="19" creationId="{7DAD3E84-C883-4F4F-B9E8-B13E37DF603D}"/>
          </ac:picMkLst>
        </pc:picChg>
        <pc:picChg chg="add mod">
          <ac:chgData name="Peter Rinderud" userId="9dc4ac6f-656f-4e8a-aad1-ea55d169ec0f" providerId="ADAL" clId="{1B28727E-31DB-4D52-BF31-BA0061B12718}" dt="2021-03-03T11:42:20.336" v="436" actId="14100"/>
          <ac:picMkLst>
            <pc:docMk/>
            <pc:sldMk cId="3792359994" sldId="5605"/>
            <ac:picMk id="21" creationId="{146F623D-CDED-43B5-AB4D-7411D9F6894F}"/>
          </ac:picMkLst>
        </pc:picChg>
        <pc:picChg chg="del">
          <ac:chgData name="Peter Rinderud" userId="9dc4ac6f-656f-4e8a-aad1-ea55d169ec0f" providerId="ADAL" clId="{1B28727E-31DB-4D52-BF31-BA0061B12718}" dt="2021-03-03T05:45:14.199" v="3" actId="478"/>
          <ac:picMkLst>
            <pc:docMk/>
            <pc:sldMk cId="3792359994" sldId="5605"/>
            <ac:picMk id="22" creationId="{F7FE0768-3E8A-4B0C-9A47-2538F8B5E457}"/>
          </ac:picMkLst>
        </pc:picChg>
        <pc:picChg chg="del">
          <ac:chgData name="Peter Rinderud" userId="9dc4ac6f-656f-4e8a-aad1-ea55d169ec0f" providerId="ADAL" clId="{1B28727E-31DB-4D52-BF31-BA0061B12718}" dt="2021-03-03T05:45:10.104" v="1" actId="478"/>
          <ac:picMkLst>
            <pc:docMk/>
            <pc:sldMk cId="3792359994" sldId="5605"/>
            <ac:picMk id="24" creationId="{EC7B8C3B-0B56-456B-86B5-839E52C29EED}"/>
          </ac:picMkLst>
        </pc:picChg>
        <pc:picChg chg="del">
          <ac:chgData name="Peter Rinderud" userId="9dc4ac6f-656f-4e8a-aad1-ea55d169ec0f" providerId="ADAL" clId="{1B28727E-31DB-4D52-BF31-BA0061B12718}" dt="2021-03-03T05:45:18.355" v="5" actId="478"/>
          <ac:picMkLst>
            <pc:docMk/>
            <pc:sldMk cId="3792359994" sldId="5605"/>
            <ac:picMk id="26" creationId="{208DCDAE-EA33-40F0-8B9B-39DA1D6B2B41}"/>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sv-SE" sz="1400" dirty="0"/>
              <a:t>Number of people aged 60+ in the World (in Millions) </a:t>
            </a:r>
            <a:endParaRPr lang="en-US" sz="1400" dirty="0"/>
          </a:p>
        </c:rich>
      </c:tx>
      <c:layout>
        <c:manualLayout>
          <c:xMode val="edge"/>
          <c:yMode val="edge"/>
          <c:x val="0.23542662831540156"/>
          <c:y val="0"/>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6.7644462269511679E-2"/>
          <c:y val="0.15109778181256944"/>
          <c:w val="0.92078074820890798"/>
          <c:h val="0.68233135999382899"/>
        </c:manualLayout>
      </c:layout>
      <c:lineChart>
        <c:grouping val="standard"/>
        <c:varyColors val="0"/>
        <c:ser>
          <c:idx val="0"/>
          <c:order val="0"/>
          <c:tx>
            <c:strRef>
              <c:f>Sheet1!$B$1</c:f>
              <c:strCache>
                <c:ptCount val="1"/>
                <c:pt idx="0">
                  <c:v>Column3</c:v>
                </c:pt>
              </c:strCache>
            </c:strRef>
          </c:tx>
          <c:spPr>
            <a:ln w="28575" cap="rnd">
              <a:solidFill>
                <a:schemeClr val="accent1"/>
              </a:solidFill>
              <a:round/>
            </a:ln>
            <a:effectLst/>
          </c:spPr>
          <c:marker>
            <c:symbol val="none"/>
          </c:marker>
          <c:cat>
            <c:strRef>
              <c:f>Sheet1!$A$2:$A$8</c:f>
              <c:strCache>
                <c:ptCount val="7"/>
                <c:pt idx="0">
                  <c:v>1980</c:v>
                </c:pt>
                <c:pt idx="1">
                  <c:v>1990</c:v>
                </c:pt>
                <c:pt idx="2">
                  <c:v>2000</c:v>
                </c:pt>
                <c:pt idx="3">
                  <c:v>2010</c:v>
                </c:pt>
                <c:pt idx="4">
                  <c:v>2020</c:v>
                </c:pt>
                <c:pt idx="5">
                  <c:v>expected 2030</c:v>
                </c:pt>
                <c:pt idx="6">
                  <c:v>expected 2040</c:v>
                </c:pt>
              </c:strCache>
            </c:strRef>
          </c:cat>
          <c:val>
            <c:numRef>
              <c:f>Sheet1!$B$2:$B$8</c:f>
              <c:numCache>
                <c:formatCode>General</c:formatCode>
                <c:ptCount val="7"/>
                <c:pt idx="0">
                  <c:v>370</c:v>
                </c:pt>
                <c:pt idx="1">
                  <c:v>470</c:v>
                </c:pt>
                <c:pt idx="2">
                  <c:v>580</c:v>
                </c:pt>
                <c:pt idx="3">
                  <c:v>760</c:v>
                </c:pt>
                <c:pt idx="4">
                  <c:v>960</c:v>
                </c:pt>
                <c:pt idx="5">
                  <c:v>1410</c:v>
                </c:pt>
                <c:pt idx="6">
                  <c:v>1820</c:v>
                </c:pt>
              </c:numCache>
            </c:numRef>
          </c:val>
          <c:smooth val="0"/>
          <c:extLst>
            <c:ext xmlns:c16="http://schemas.microsoft.com/office/drawing/2014/chart" uri="{C3380CC4-5D6E-409C-BE32-E72D297353CC}">
              <c16:uniqueId val="{00000000-EFB1-4109-950B-9CBD4441F98E}"/>
            </c:ext>
          </c:extLst>
        </c:ser>
        <c:dLbls>
          <c:showLegendKey val="0"/>
          <c:showVal val="0"/>
          <c:showCatName val="0"/>
          <c:showSerName val="0"/>
          <c:showPercent val="0"/>
          <c:showBubbleSize val="0"/>
        </c:dLbls>
        <c:smooth val="0"/>
        <c:axId val="458751080"/>
        <c:axId val="460905584"/>
      </c:lineChart>
      <c:catAx>
        <c:axId val="458751080"/>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460905584"/>
        <c:crosses val="autoZero"/>
        <c:auto val="1"/>
        <c:lblAlgn val="ctr"/>
        <c:lblOffset val="100"/>
        <c:noMultiLvlLbl val="0"/>
      </c:catAx>
      <c:valAx>
        <c:axId val="46090558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45875108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6589849512449284E-2"/>
          <c:y val="4.3379241897600486E-2"/>
          <c:w val="0.91548671805658155"/>
          <c:h val="0.63856148198380924"/>
        </c:manualLayout>
      </c:layout>
      <c:barChart>
        <c:barDir val="col"/>
        <c:grouping val="clustered"/>
        <c:varyColors val="0"/>
        <c:ser>
          <c:idx val="0"/>
          <c:order val="0"/>
          <c:tx>
            <c:strRef>
              <c:f>Sheet1!$B$1</c:f>
              <c:strCache>
                <c:ptCount val="1"/>
                <c:pt idx="0">
                  <c:v>Column1</c:v>
                </c:pt>
              </c:strCache>
            </c:strRef>
          </c:tx>
          <c:spPr>
            <a:solidFill>
              <a:schemeClr val="accent1"/>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0-6593-423E-AAD3-D171CEC34A6E}"/>
              </c:ext>
            </c:extLst>
          </c:dPt>
          <c:dLbls>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593-423E-AAD3-D171CEC34A6E}"/>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Japan</c:v>
                </c:pt>
                <c:pt idx="1">
                  <c:v>Italy</c:v>
                </c:pt>
                <c:pt idx="2">
                  <c:v>Germany</c:v>
                </c:pt>
                <c:pt idx="3">
                  <c:v>Greece</c:v>
                </c:pt>
                <c:pt idx="4">
                  <c:v>Portugal</c:v>
                </c:pt>
                <c:pt idx="5">
                  <c:v>Finland</c:v>
                </c:pt>
                <c:pt idx="6">
                  <c:v>Bulgaria</c:v>
                </c:pt>
                <c:pt idx="7">
                  <c:v>Latvia</c:v>
                </c:pt>
                <c:pt idx="8">
                  <c:v>Croatia</c:v>
                </c:pt>
                <c:pt idx="9">
                  <c:v>Sweden</c:v>
                </c:pt>
                <c:pt idx="10">
                  <c:v>Estonia</c:v>
                </c:pt>
                <c:pt idx="11">
                  <c:v>France</c:v>
                </c:pt>
              </c:strCache>
            </c:strRef>
          </c:cat>
          <c:val>
            <c:numRef>
              <c:f>Sheet1!$B$2:$B$13</c:f>
              <c:numCache>
                <c:formatCode>0%</c:formatCode>
                <c:ptCount val="12"/>
                <c:pt idx="0">
                  <c:v>0.34</c:v>
                </c:pt>
                <c:pt idx="1">
                  <c:v>0.28999999999999998</c:v>
                </c:pt>
                <c:pt idx="2">
                  <c:v>0.28299999999999997</c:v>
                </c:pt>
                <c:pt idx="3">
                  <c:v>0.27600000000000002</c:v>
                </c:pt>
                <c:pt idx="4">
                  <c:v>0.27400000000000002</c:v>
                </c:pt>
                <c:pt idx="5">
                  <c:v>0.26900000000000002</c:v>
                </c:pt>
                <c:pt idx="6">
                  <c:v>0.26800000000000002</c:v>
                </c:pt>
                <c:pt idx="7">
                  <c:v>0.26200000000000001</c:v>
                </c:pt>
                <c:pt idx="8">
                  <c:v>0.26</c:v>
                </c:pt>
                <c:pt idx="9">
                  <c:v>0.25600000000000001</c:v>
                </c:pt>
                <c:pt idx="10">
                  <c:v>0.255</c:v>
                </c:pt>
                <c:pt idx="11">
                  <c:v>0.254</c:v>
                </c:pt>
              </c:numCache>
            </c:numRef>
          </c:val>
          <c:extLst>
            <c:ext xmlns:c16="http://schemas.microsoft.com/office/drawing/2014/chart" uri="{C3380CC4-5D6E-409C-BE32-E72D297353CC}">
              <c16:uniqueId val="{00000000-114F-45F1-AB73-44307B7FD0A5}"/>
            </c:ext>
          </c:extLst>
        </c:ser>
        <c:dLbls>
          <c:showLegendKey val="0"/>
          <c:showVal val="0"/>
          <c:showCatName val="0"/>
          <c:showSerName val="0"/>
          <c:showPercent val="0"/>
          <c:showBubbleSize val="0"/>
        </c:dLbls>
        <c:gapWidth val="219"/>
        <c:overlap val="-27"/>
        <c:axId val="766261072"/>
        <c:axId val="766265008"/>
      </c:barChart>
      <c:catAx>
        <c:axId val="766261072"/>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766265008"/>
        <c:crosses val="autoZero"/>
        <c:auto val="1"/>
        <c:lblAlgn val="ctr"/>
        <c:lblOffset val="100"/>
        <c:noMultiLvlLbl val="0"/>
      </c:catAx>
      <c:valAx>
        <c:axId val="76626500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76626107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4644621816799697E-2"/>
          <c:y val="0.14560931693322221"/>
          <c:w val="0.91863169897377428"/>
          <c:h val="0.75244203605082804"/>
        </c:manualLayout>
      </c:layout>
      <c:barChart>
        <c:barDir val="col"/>
        <c:grouping val="clustered"/>
        <c:varyColors val="0"/>
        <c:ser>
          <c:idx val="0"/>
          <c:order val="0"/>
          <c:tx>
            <c:strRef>
              <c:f>Sheet1!$B$1</c:f>
              <c:strCache>
                <c:ptCount val="1"/>
                <c:pt idx="0">
                  <c:v>All</c:v>
                </c:pt>
              </c:strCache>
            </c:strRef>
          </c:tx>
          <c:spPr>
            <a:solidFill>
              <a:schemeClr val="accent1"/>
            </a:solidFill>
            <a:ln>
              <a:noFill/>
            </a:ln>
            <a:effectLst/>
          </c:spPr>
          <c:invertIfNegative val="0"/>
          <c:dLbls>
            <c:dLbl>
              <c:idx val="0"/>
              <c:layout>
                <c:manualLayout>
                  <c:x val="-4.0585747762145611E-3"/>
                  <c:y val="1.329184324583881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32A-48D0-846D-6C5A42E45A70}"/>
                </c:ext>
              </c:extLst>
            </c:dLbl>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Sheet1!$A$2:$A$14</c:f>
              <c:strCache>
                <c:ptCount val="13"/>
                <c:pt idx="0">
                  <c:v>All</c:v>
                </c:pt>
                <c:pt idx="2">
                  <c:v>India</c:v>
                </c:pt>
                <c:pt idx="3">
                  <c:v>Spain</c:v>
                </c:pt>
                <c:pt idx="4">
                  <c:v>Italy</c:v>
                </c:pt>
                <c:pt idx="5">
                  <c:v>Brazil</c:v>
                </c:pt>
                <c:pt idx="6">
                  <c:v>France</c:v>
                </c:pt>
                <c:pt idx="7">
                  <c:v>UK</c:v>
                </c:pt>
                <c:pt idx="8">
                  <c:v>China</c:v>
                </c:pt>
                <c:pt idx="9">
                  <c:v>Germany</c:v>
                </c:pt>
                <c:pt idx="10">
                  <c:v>US</c:v>
                </c:pt>
                <c:pt idx="11">
                  <c:v>South Korea</c:v>
                </c:pt>
                <c:pt idx="12">
                  <c:v>Sweden</c:v>
                </c:pt>
              </c:strCache>
            </c:strRef>
          </c:cat>
          <c:val>
            <c:numRef>
              <c:f>Sheet1!$B$2:$B$14</c:f>
              <c:numCache>
                <c:formatCode>General</c:formatCode>
                <c:ptCount val="13"/>
                <c:pt idx="0" formatCode="0%">
                  <c:v>0.9</c:v>
                </c:pt>
                <c:pt idx="2" formatCode="0%">
                  <c:v>0.94</c:v>
                </c:pt>
                <c:pt idx="3" formatCode="0%">
                  <c:v>0.94</c:v>
                </c:pt>
                <c:pt idx="4" formatCode="0%">
                  <c:v>0.94</c:v>
                </c:pt>
                <c:pt idx="5" formatCode="0%">
                  <c:v>0.93</c:v>
                </c:pt>
                <c:pt idx="6" formatCode="0%">
                  <c:v>0.92</c:v>
                </c:pt>
                <c:pt idx="7" formatCode="0%">
                  <c:v>0.92</c:v>
                </c:pt>
                <c:pt idx="8" formatCode="0%">
                  <c:v>0.91</c:v>
                </c:pt>
                <c:pt idx="9" formatCode="0%">
                  <c:v>0.88</c:v>
                </c:pt>
                <c:pt idx="10" formatCode="0%">
                  <c:v>0.86</c:v>
                </c:pt>
                <c:pt idx="11" formatCode="0%">
                  <c:v>0.81</c:v>
                </c:pt>
                <c:pt idx="12" formatCode="0%">
                  <c:v>0.68</c:v>
                </c:pt>
              </c:numCache>
            </c:numRef>
          </c:val>
          <c:extLst>
            <c:ext xmlns:c16="http://schemas.microsoft.com/office/drawing/2014/chart" uri="{C3380CC4-5D6E-409C-BE32-E72D297353CC}">
              <c16:uniqueId val="{00000000-75BF-4C1F-807E-A8DC57DFAF22}"/>
            </c:ext>
          </c:extLst>
        </c:ser>
        <c:ser>
          <c:idx val="1"/>
          <c:order val="1"/>
          <c:tx>
            <c:strRef>
              <c:f>Sheet1!$C$1</c:f>
              <c:strCache>
                <c:ptCount val="1"/>
                <c:pt idx="0">
                  <c:v>Old age / seniors (65-74 years)</c:v>
                </c:pt>
              </c:strCache>
            </c:strRef>
          </c:tx>
          <c:spPr>
            <a:solidFill>
              <a:schemeClr val="accent2"/>
            </a:solidFill>
            <a:ln>
              <a:noFill/>
            </a:ln>
            <a:effectLst/>
          </c:spPr>
          <c:invertIfNegative val="0"/>
          <c:dLbls>
            <c:dLbl>
              <c:idx val="0"/>
              <c:layout>
                <c:manualLayout>
                  <c:x val="1.1358761680323081E-2"/>
                  <c:y val="7.975105947503289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32A-48D0-846D-6C5A42E45A70}"/>
                </c:ext>
              </c:extLst>
            </c:dLbl>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All</c:v>
                </c:pt>
                <c:pt idx="2">
                  <c:v>India</c:v>
                </c:pt>
                <c:pt idx="3">
                  <c:v>Spain</c:v>
                </c:pt>
                <c:pt idx="4">
                  <c:v>Italy</c:v>
                </c:pt>
                <c:pt idx="5">
                  <c:v>Brazil</c:v>
                </c:pt>
                <c:pt idx="6">
                  <c:v>France</c:v>
                </c:pt>
                <c:pt idx="7">
                  <c:v>UK</c:v>
                </c:pt>
                <c:pt idx="8">
                  <c:v>China</c:v>
                </c:pt>
                <c:pt idx="9">
                  <c:v>Germany</c:v>
                </c:pt>
                <c:pt idx="10">
                  <c:v>US</c:v>
                </c:pt>
                <c:pt idx="11">
                  <c:v>South Korea</c:v>
                </c:pt>
                <c:pt idx="12">
                  <c:v>Sweden</c:v>
                </c:pt>
              </c:strCache>
            </c:strRef>
          </c:cat>
          <c:val>
            <c:numRef>
              <c:f>Sheet1!$C$2:$C$14</c:f>
              <c:numCache>
                <c:formatCode>General</c:formatCode>
                <c:ptCount val="13"/>
                <c:pt idx="0" formatCode="0%">
                  <c:v>0.89</c:v>
                </c:pt>
                <c:pt idx="2" formatCode="0%">
                  <c:v>1</c:v>
                </c:pt>
                <c:pt idx="3" formatCode="0%">
                  <c:v>0.91</c:v>
                </c:pt>
                <c:pt idx="4" formatCode="0%">
                  <c:v>0.94</c:v>
                </c:pt>
                <c:pt idx="5" formatCode="0%">
                  <c:v>0.95</c:v>
                </c:pt>
                <c:pt idx="6" formatCode="0%">
                  <c:v>0.91</c:v>
                </c:pt>
                <c:pt idx="7" formatCode="0%">
                  <c:v>1</c:v>
                </c:pt>
                <c:pt idx="8" formatCode="0%">
                  <c:v>0.86</c:v>
                </c:pt>
                <c:pt idx="9" formatCode="0%">
                  <c:v>0.89</c:v>
                </c:pt>
                <c:pt idx="10" formatCode="0%">
                  <c:v>0.85</c:v>
                </c:pt>
                <c:pt idx="11" formatCode="0%">
                  <c:v>0.83</c:v>
                </c:pt>
                <c:pt idx="12" formatCode="0%">
                  <c:v>0.5</c:v>
                </c:pt>
              </c:numCache>
            </c:numRef>
          </c:val>
          <c:extLst>
            <c:ext xmlns:c16="http://schemas.microsoft.com/office/drawing/2014/chart" uri="{C3380CC4-5D6E-409C-BE32-E72D297353CC}">
              <c16:uniqueId val="{00000001-75BF-4C1F-807E-A8DC57DFAF22}"/>
            </c:ext>
          </c:extLst>
        </c:ser>
        <c:dLbls>
          <c:showLegendKey val="0"/>
          <c:showVal val="0"/>
          <c:showCatName val="0"/>
          <c:showSerName val="0"/>
          <c:showPercent val="0"/>
          <c:showBubbleSize val="0"/>
        </c:dLbls>
        <c:gapWidth val="219"/>
        <c:overlap val="-27"/>
        <c:axId val="1198909752"/>
        <c:axId val="1198910080"/>
      </c:barChart>
      <c:catAx>
        <c:axId val="1198909752"/>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en-US"/>
          </a:p>
        </c:txPr>
        <c:crossAx val="1198910080"/>
        <c:crosses val="autoZero"/>
        <c:auto val="1"/>
        <c:lblAlgn val="ctr"/>
        <c:lblOffset val="100"/>
        <c:noMultiLvlLbl val="0"/>
      </c:catAx>
      <c:valAx>
        <c:axId val="1198910080"/>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en-US"/>
          </a:p>
        </c:txPr>
        <c:crossAx val="1198909752"/>
        <c:crosses val="autoZero"/>
        <c:crossBetween val="between"/>
      </c:valAx>
      <c:spPr>
        <a:noFill/>
        <a:ln>
          <a:noFill/>
        </a:ln>
        <a:effectLst/>
      </c:spPr>
    </c:plotArea>
    <c:legend>
      <c:legendPos val="t"/>
      <c:layout>
        <c:manualLayout>
          <c:xMode val="edge"/>
          <c:yMode val="edge"/>
          <c:x val="0.33622759526780932"/>
          <c:y val="7.7092690825865132E-2"/>
          <c:w val="0.31842280262287626"/>
          <c:h val="4.9110534968432394E-2"/>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50">
          <a:solidFill>
            <a:schemeClr val="tx1"/>
          </a:solidFill>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3.8841589753919541E-2"/>
          <c:y val="0.2809836125472715"/>
          <c:w val="0.95879106115746715"/>
          <c:h val="0.56309991413486304"/>
        </c:manualLayout>
      </c:layout>
      <c:barChart>
        <c:barDir val="col"/>
        <c:grouping val="stacked"/>
        <c:varyColors val="0"/>
        <c:ser>
          <c:idx val="0"/>
          <c:order val="0"/>
          <c:tx>
            <c:strRef>
              <c:f>'https://ericsson-my.sharepoint.com/personal/peter_rinderud_ericsson_com/Documents/Desktop/Baby-Boomers/2020 cont/[Seniors_new analyses2020.xlsx]SERVICES ÖVER TID'!$D$435</c:f>
              <c:strCache>
                <c:ptCount val="1"/>
                <c:pt idx="0">
                  <c:v>Daily </c:v>
                </c:pt>
              </c:strCache>
            </c:strRef>
          </c:tx>
          <c:spPr>
            <a:solidFill>
              <a:schemeClr val="accent1">
                <a:shade val="65000"/>
              </a:schemeClr>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'[1]SERVICES ÖVER TID'!$C$436:$C$452</c:f>
              <c:strCache>
                <c:ptCount val="17"/>
                <c:pt idx="0">
                  <c:v>Browse the Internet 2016</c:v>
                </c:pt>
                <c:pt idx="1">
                  <c:v>Browse the Internet 2020</c:v>
                </c:pt>
                <c:pt idx="3">
                  <c:v>Instant messaging 2016</c:v>
                </c:pt>
                <c:pt idx="4">
                  <c:v>Instant messaging 2020</c:v>
                </c:pt>
                <c:pt idx="6">
                  <c:v>Use social networks 2016</c:v>
                </c:pt>
                <c:pt idx="7">
                  <c:v>Use social networks 2020</c:v>
                </c:pt>
                <c:pt idx="9">
                  <c:v>Watch short video clips 2016</c:v>
                </c:pt>
                <c:pt idx="10">
                  <c:v> Watch short video clips2020</c:v>
                </c:pt>
                <c:pt idx="12">
                  <c:v>Watch full length movies 2016</c:v>
                </c:pt>
                <c:pt idx="13">
                  <c:v>Watch full length movies 2020</c:v>
                </c:pt>
                <c:pt idx="15">
                  <c:v>Video calls 2016</c:v>
                </c:pt>
                <c:pt idx="16">
                  <c:v>Video calls 2020</c:v>
                </c:pt>
              </c:strCache>
            </c:strRef>
          </c:cat>
          <c:val>
            <c:numRef>
              <c:f>'[1]SERVICES ÖVER TID'!$D$436:$D$452</c:f>
              <c:numCache>
                <c:formatCode>General</c:formatCode>
                <c:ptCount val="17"/>
                <c:pt idx="0">
                  <c:v>0.4684095860566449</c:v>
                </c:pt>
                <c:pt idx="1">
                  <c:v>0.80841121495327106</c:v>
                </c:pt>
                <c:pt idx="3">
                  <c:v>0.44638403990024939</c:v>
                </c:pt>
                <c:pt idx="4">
                  <c:v>0.70558375634517778</c:v>
                </c:pt>
                <c:pt idx="6">
                  <c:v>0.43002544529262088</c:v>
                </c:pt>
                <c:pt idx="7">
                  <c:v>0.69142857142857139</c:v>
                </c:pt>
                <c:pt idx="9">
                  <c:v>0.18023255813953487</c:v>
                </c:pt>
                <c:pt idx="10">
                  <c:v>0.50714285714285712</c:v>
                </c:pt>
                <c:pt idx="12">
                  <c:v>0.18181818181818182</c:v>
                </c:pt>
                <c:pt idx="13">
                  <c:v>0.46250000000000002</c:v>
                </c:pt>
                <c:pt idx="15">
                  <c:v>0.16433566433566432</c:v>
                </c:pt>
                <c:pt idx="16">
                  <c:v>0.379746835443038</c:v>
                </c:pt>
              </c:numCache>
            </c:numRef>
          </c:val>
          <c:extLst>
            <c:ext xmlns:c16="http://schemas.microsoft.com/office/drawing/2014/chart" uri="{C3380CC4-5D6E-409C-BE32-E72D297353CC}">
              <c16:uniqueId val="{00000000-5E45-43EE-9D4E-45C4C4382ACB}"/>
            </c:ext>
          </c:extLst>
        </c:ser>
        <c:ser>
          <c:idx val="1"/>
          <c:order val="1"/>
          <c:tx>
            <c:strRef>
              <c:f>'https://ericsson-my.sharepoint.com/personal/peter_rinderud_ericsson_com/Documents/Desktop/Baby-Boomers/2020 cont/[Seniors_new analyses2020.xlsx]SERVICES ÖVER TID'!$E$435</c:f>
              <c:strCache>
                <c:ptCount val="1"/>
                <c:pt idx="0">
                  <c:v>Weekly</c:v>
                </c:pt>
              </c:strCache>
            </c:strRef>
          </c:tx>
          <c:spPr>
            <a:solidFill>
              <a:schemeClr val="accent1"/>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'[1]SERVICES ÖVER TID'!$C$436:$C$452</c:f>
              <c:strCache>
                <c:ptCount val="17"/>
                <c:pt idx="0">
                  <c:v>Browse the Internet 2016</c:v>
                </c:pt>
                <c:pt idx="1">
                  <c:v>Browse the Internet 2020</c:v>
                </c:pt>
                <c:pt idx="3">
                  <c:v>Instant messaging 2016</c:v>
                </c:pt>
                <c:pt idx="4">
                  <c:v>Instant messaging 2020</c:v>
                </c:pt>
                <c:pt idx="6">
                  <c:v>Use social networks 2016</c:v>
                </c:pt>
                <c:pt idx="7">
                  <c:v>Use social networks 2020</c:v>
                </c:pt>
                <c:pt idx="9">
                  <c:v>Watch short video clips 2016</c:v>
                </c:pt>
                <c:pt idx="10">
                  <c:v> Watch short video clips2020</c:v>
                </c:pt>
                <c:pt idx="12">
                  <c:v>Watch full length movies 2016</c:v>
                </c:pt>
                <c:pt idx="13">
                  <c:v>Watch full length movies 2020</c:v>
                </c:pt>
                <c:pt idx="15">
                  <c:v>Video calls 2016</c:v>
                </c:pt>
                <c:pt idx="16">
                  <c:v>Video calls 2020</c:v>
                </c:pt>
              </c:strCache>
            </c:strRef>
          </c:cat>
          <c:val>
            <c:numRef>
              <c:f>'[1]SERVICES ÖVER TID'!$E$436:$E$452</c:f>
              <c:numCache>
                <c:formatCode>General</c:formatCode>
                <c:ptCount val="17"/>
                <c:pt idx="0">
                  <c:v>0.30065359477124182</c:v>
                </c:pt>
                <c:pt idx="1">
                  <c:v>0.14485981308411214</c:v>
                </c:pt>
                <c:pt idx="3">
                  <c:v>0.34413965087281795</c:v>
                </c:pt>
                <c:pt idx="4">
                  <c:v>0.20304568527918782</c:v>
                </c:pt>
                <c:pt idx="6">
                  <c:v>0.33587786259541985</c:v>
                </c:pt>
                <c:pt idx="7">
                  <c:v>0.22857142857142856</c:v>
                </c:pt>
                <c:pt idx="9">
                  <c:v>0.3691860465116279</c:v>
                </c:pt>
                <c:pt idx="10">
                  <c:v>0.33571428571428569</c:v>
                </c:pt>
                <c:pt idx="12">
                  <c:v>0.31060606060606061</c:v>
                </c:pt>
                <c:pt idx="13">
                  <c:v>0.3</c:v>
                </c:pt>
                <c:pt idx="15">
                  <c:v>0.33566433566433568</c:v>
                </c:pt>
                <c:pt idx="16">
                  <c:v>0.43037974683544306</c:v>
                </c:pt>
              </c:numCache>
            </c:numRef>
          </c:val>
          <c:extLst>
            <c:ext xmlns:c16="http://schemas.microsoft.com/office/drawing/2014/chart" uri="{C3380CC4-5D6E-409C-BE32-E72D297353CC}">
              <c16:uniqueId val="{00000001-5E45-43EE-9D4E-45C4C4382ACB}"/>
            </c:ext>
          </c:extLst>
        </c:ser>
        <c:ser>
          <c:idx val="2"/>
          <c:order val="2"/>
          <c:tx>
            <c:strRef>
              <c:f>'https://ericsson-my.sharepoint.com/personal/peter_rinderud_ericsson_com/Documents/Desktop/Baby-Boomers/2020 cont/[Seniors_new analyses2020.xlsx]SERVICES ÖVER TID'!$F$435</c:f>
              <c:strCache>
                <c:ptCount val="1"/>
                <c:pt idx="0">
                  <c:v>Monthly</c:v>
                </c:pt>
              </c:strCache>
            </c:strRef>
          </c:tx>
          <c:spPr>
            <a:solidFill>
              <a:schemeClr val="accent1">
                <a:tint val="65000"/>
              </a:schemeClr>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'[1]SERVICES ÖVER TID'!$C$436:$C$452</c:f>
              <c:strCache>
                <c:ptCount val="17"/>
                <c:pt idx="0">
                  <c:v>Browse the Internet 2016</c:v>
                </c:pt>
                <c:pt idx="1">
                  <c:v>Browse the Internet 2020</c:v>
                </c:pt>
                <c:pt idx="3">
                  <c:v>Instant messaging 2016</c:v>
                </c:pt>
                <c:pt idx="4">
                  <c:v>Instant messaging 2020</c:v>
                </c:pt>
                <c:pt idx="6">
                  <c:v>Use social networks 2016</c:v>
                </c:pt>
                <c:pt idx="7">
                  <c:v>Use social networks 2020</c:v>
                </c:pt>
                <c:pt idx="9">
                  <c:v>Watch short video clips 2016</c:v>
                </c:pt>
                <c:pt idx="10">
                  <c:v> Watch short video clips2020</c:v>
                </c:pt>
                <c:pt idx="12">
                  <c:v>Watch full length movies 2016</c:v>
                </c:pt>
                <c:pt idx="13">
                  <c:v>Watch full length movies 2020</c:v>
                </c:pt>
                <c:pt idx="15">
                  <c:v>Video calls 2016</c:v>
                </c:pt>
                <c:pt idx="16">
                  <c:v>Video calls 2020</c:v>
                </c:pt>
              </c:strCache>
            </c:strRef>
          </c:cat>
          <c:val>
            <c:numRef>
              <c:f>'[1]SERVICES ÖVER TID'!$F$436:$F$452</c:f>
              <c:numCache>
                <c:formatCode>General</c:formatCode>
                <c:ptCount val="17"/>
                <c:pt idx="0">
                  <c:v>0.23093681917211328</c:v>
                </c:pt>
                <c:pt idx="1">
                  <c:v>4.6728971962616821E-2</c:v>
                </c:pt>
                <c:pt idx="3">
                  <c:v>0.20947630922693267</c:v>
                </c:pt>
                <c:pt idx="4">
                  <c:v>9.1370558375634514E-2</c:v>
                </c:pt>
                <c:pt idx="6">
                  <c:v>0.2340966921119593</c:v>
                </c:pt>
                <c:pt idx="7">
                  <c:v>0.08</c:v>
                </c:pt>
                <c:pt idx="9">
                  <c:v>0.45058139534883723</c:v>
                </c:pt>
                <c:pt idx="10">
                  <c:v>0.15714285714285714</c:v>
                </c:pt>
                <c:pt idx="12">
                  <c:v>0.50757575757575757</c:v>
                </c:pt>
                <c:pt idx="13">
                  <c:v>0.23749999999999999</c:v>
                </c:pt>
                <c:pt idx="15">
                  <c:v>0.5</c:v>
                </c:pt>
                <c:pt idx="16">
                  <c:v>0.189873417721519</c:v>
                </c:pt>
              </c:numCache>
            </c:numRef>
          </c:val>
          <c:extLst>
            <c:ext xmlns:c16="http://schemas.microsoft.com/office/drawing/2014/chart" uri="{C3380CC4-5D6E-409C-BE32-E72D297353CC}">
              <c16:uniqueId val="{00000002-5E45-43EE-9D4E-45C4C4382ACB}"/>
            </c:ext>
          </c:extLst>
        </c:ser>
        <c:dLbls>
          <c:showLegendKey val="0"/>
          <c:showVal val="0"/>
          <c:showCatName val="0"/>
          <c:showSerName val="0"/>
          <c:showPercent val="0"/>
          <c:showBubbleSize val="0"/>
        </c:dLbls>
        <c:gapWidth val="35"/>
        <c:overlap val="100"/>
        <c:axId val="885777840"/>
        <c:axId val="885781776"/>
      </c:barChart>
      <c:catAx>
        <c:axId val="885777840"/>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885781776"/>
        <c:crosses val="autoZero"/>
        <c:auto val="1"/>
        <c:lblAlgn val="ctr"/>
        <c:lblOffset val="100"/>
        <c:noMultiLvlLbl val="0"/>
      </c:catAx>
      <c:valAx>
        <c:axId val="885781776"/>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885777840"/>
        <c:crosses val="autoZero"/>
        <c:crossBetween val="between"/>
      </c:valAx>
      <c:spPr>
        <a:noFill/>
        <a:ln>
          <a:noFill/>
        </a:ln>
        <a:effectLst/>
      </c:spPr>
    </c:plotArea>
    <c:legend>
      <c:legendPos val="t"/>
      <c:layout>
        <c:manualLayout>
          <c:xMode val="edge"/>
          <c:yMode val="edge"/>
          <c:x val="0.32724891045712046"/>
          <c:y val="0.22906772384310431"/>
          <c:w val="0.30040660482778436"/>
          <c:h val="3.4054478689003777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15-59 y.o.</c:v>
                </c:pt>
              </c:strCache>
            </c:strRef>
          </c:tx>
          <c:spPr>
            <a:ln w="28575" cap="rnd">
              <a:solidFill>
                <a:schemeClr val="accent1"/>
              </a:solidFill>
              <a:round/>
            </a:ln>
            <a:effectLst/>
          </c:spPr>
          <c:marker>
            <c:symbol val="none"/>
          </c:marker>
          <c:cat>
            <c:numRef>
              <c:f>Sheet1!$A$2:$A$12</c:f>
              <c:numCache>
                <c:formatCode>General</c:formatCode>
                <c:ptCount val="11"/>
                <c:pt idx="0">
                  <c:v>2010</c:v>
                </c:pt>
                <c:pt idx="5">
                  <c:v>2015</c:v>
                </c:pt>
                <c:pt idx="10">
                  <c:v>2020</c:v>
                </c:pt>
              </c:numCache>
            </c:numRef>
          </c:cat>
          <c:val>
            <c:numRef>
              <c:f>Sheet1!$B$2:$B$12</c:f>
              <c:numCache>
                <c:formatCode>General</c:formatCode>
                <c:ptCount val="11"/>
                <c:pt idx="0">
                  <c:v>30</c:v>
                </c:pt>
                <c:pt idx="1">
                  <c:v>36</c:v>
                </c:pt>
                <c:pt idx="2">
                  <c:v>42</c:v>
                </c:pt>
                <c:pt idx="3">
                  <c:v>50</c:v>
                </c:pt>
                <c:pt idx="4">
                  <c:v>60</c:v>
                </c:pt>
                <c:pt idx="5">
                  <c:v>68</c:v>
                </c:pt>
                <c:pt idx="6">
                  <c:v>74</c:v>
                </c:pt>
                <c:pt idx="7">
                  <c:v>78</c:v>
                </c:pt>
                <c:pt idx="8">
                  <c:v>81</c:v>
                </c:pt>
                <c:pt idx="9">
                  <c:v>84</c:v>
                </c:pt>
                <c:pt idx="10">
                  <c:v>81</c:v>
                </c:pt>
              </c:numCache>
            </c:numRef>
          </c:val>
          <c:smooth val="0"/>
          <c:extLst>
            <c:ext xmlns:c16="http://schemas.microsoft.com/office/drawing/2014/chart" uri="{C3380CC4-5D6E-409C-BE32-E72D297353CC}">
              <c16:uniqueId val="{00000000-8813-4D82-B680-1E60742D7E91}"/>
            </c:ext>
          </c:extLst>
        </c:ser>
        <c:dLbls>
          <c:showLegendKey val="0"/>
          <c:showVal val="0"/>
          <c:showCatName val="0"/>
          <c:showSerName val="0"/>
          <c:showPercent val="0"/>
          <c:showBubbleSize val="0"/>
        </c:dLbls>
        <c:smooth val="0"/>
        <c:axId val="504663176"/>
        <c:axId val="504658584"/>
      </c:lineChart>
      <c:catAx>
        <c:axId val="504663176"/>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lang="en-US" sz="1200" b="0" i="0" u="none" strike="noStrike" kern="1200" baseline="0" noProof="0">
                <a:solidFill>
                  <a:schemeClr val="tx1"/>
                </a:solidFill>
                <a:latin typeface="+mn-lt"/>
                <a:ea typeface="+mn-ea"/>
                <a:cs typeface="+mn-cs"/>
              </a:defRPr>
            </a:pPr>
            <a:endParaRPr lang="en-US"/>
          </a:p>
        </c:txPr>
        <c:crossAx val="504658584"/>
        <c:crosses val="autoZero"/>
        <c:auto val="1"/>
        <c:lblAlgn val="ctr"/>
        <c:lblOffset val="100"/>
        <c:noMultiLvlLbl val="0"/>
      </c:catAx>
      <c:valAx>
        <c:axId val="504658584"/>
        <c:scaling>
          <c:orientation val="minMax"/>
          <c:max val="100"/>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1200" b="0" i="0" u="none" strike="noStrike" kern="1200" baseline="0" noProof="0">
                <a:solidFill>
                  <a:schemeClr val="tx1"/>
                </a:solidFill>
                <a:latin typeface="+mn-lt"/>
                <a:ea typeface="+mn-ea"/>
                <a:cs typeface="+mn-cs"/>
              </a:defRPr>
            </a:pPr>
            <a:endParaRPr lang="en-US"/>
          </a:p>
        </c:txPr>
        <c:crossAx val="504663176"/>
        <c:crosses val="autoZero"/>
        <c:crossBetween val="between"/>
        <c:majorUnit val="10"/>
        <c:minorUnit val="1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lang="en-US" sz="1200" noProof="0">
          <a:solidFill>
            <a:schemeClr val="tx1"/>
          </a:solidFill>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60" b="0" i="0" u="none" strike="noStrike" kern="1200" spc="0" baseline="0">
                <a:solidFill>
                  <a:schemeClr val="tx1"/>
                </a:solidFill>
                <a:latin typeface="+mn-lt"/>
                <a:ea typeface="+mn-ea"/>
                <a:cs typeface="+mn-cs"/>
              </a:defRPr>
            </a:pPr>
            <a:r>
              <a:rPr lang="en-US" sz="1200" b="1" dirty="0"/>
              <a:t>Daily Internet activities among the two extremes of senior segments</a:t>
            </a:r>
          </a:p>
        </c:rich>
      </c:tx>
      <c:overlay val="0"/>
      <c:spPr>
        <a:noFill/>
        <a:ln>
          <a:noFill/>
        </a:ln>
        <a:effectLst/>
      </c:spPr>
      <c:txPr>
        <a:bodyPr rot="0" spcFirstLastPara="1" vertOverflow="ellipsis" vert="horz" wrap="square" anchor="ctr" anchorCtr="1"/>
        <a:lstStyle/>
        <a:p>
          <a:pPr>
            <a:defRPr sz="1260" b="0"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Browse internet for fun</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05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Ageing Techies</c:v>
                </c:pt>
                <c:pt idx="1">
                  <c:v>Traditional Seniors</c:v>
                </c:pt>
              </c:strCache>
            </c:strRef>
          </c:cat>
          <c:val>
            <c:numRef>
              <c:f>Sheet1!$B$2:$B$3</c:f>
              <c:numCache>
                <c:formatCode>0%</c:formatCode>
                <c:ptCount val="2"/>
                <c:pt idx="0">
                  <c:v>0.70364925497791209</c:v>
                </c:pt>
                <c:pt idx="1">
                  <c:v>0.30396746342985531</c:v>
                </c:pt>
              </c:numCache>
            </c:numRef>
          </c:val>
          <c:extLst>
            <c:ext xmlns:c16="http://schemas.microsoft.com/office/drawing/2014/chart" uri="{C3380CC4-5D6E-409C-BE32-E72D297353CC}">
              <c16:uniqueId val="{00000000-2ED5-4430-9715-31D155941E3B}"/>
            </c:ext>
          </c:extLst>
        </c:ser>
        <c:ser>
          <c:idx val="1"/>
          <c:order val="1"/>
          <c:tx>
            <c:strRef>
              <c:f>Sheet1!$C$1</c:f>
              <c:strCache>
                <c:ptCount val="1"/>
                <c:pt idx="0">
                  <c:v>Watch short video clips</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05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Ageing Techies</c:v>
                </c:pt>
                <c:pt idx="1">
                  <c:v>Traditional Seniors</c:v>
                </c:pt>
              </c:strCache>
            </c:strRef>
          </c:cat>
          <c:val>
            <c:numRef>
              <c:f>Sheet1!$C$2:$C$3</c:f>
              <c:numCache>
                <c:formatCode>0%</c:formatCode>
                <c:ptCount val="2"/>
                <c:pt idx="0">
                  <c:v>0.50671301030135263</c:v>
                </c:pt>
                <c:pt idx="1">
                  <c:v>0.11623972669094691</c:v>
                </c:pt>
              </c:numCache>
            </c:numRef>
          </c:val>
          <c:extLst>
            <c:ext xmlns:c16="http://schemas.microsoft.com/office/drawing/2014/chart" uri="{C3380CC4-5D6E-409C-BE32-E72D297353CC}">
              <c16:uniqueId val="{00000001-2ED5-4430-9715-31D155941E3B}"/>
            </c:ext>
          </c:extLst>
        </c:ser>
        <c:dLbls>
          <c:showLegendKey val="0"/>
          <c:showVal val="0"/>
          <c:showCatName val="0"/>
          <c:showSerName val="0"/>
          <c:showPercent val="0"/>
          <c:showBubbleSize val="0"/>
        </c:dLbls>
        <c:gapWidth val="150"/>
        <c:axId val="1818968664"/>
        <c:axId val="1818965712"/>
      </c:barChart>
      <c:catAx>
        <c:axId val="1818968664"/>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en-US"/>
          </a:p>
        </c:txPr>
        <c:crossAx val="1818965712"/>
        <c:crosses val="autoZero"/>
        <c:auto val="1"/>
        <c:lblAlgn val="ctr"/>
        <c:lblOffset val="100"/>
        <c:noMultiLvlLbl val="0"/>
      </c:catAx>
      <c:valAx>
        <c:axId val="181896571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en-US"/>
          </a:p>
        </c:txPr>
        <c:crossAx val="181896866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50">
          <a:solidFill>
            <a:schemeClr val="tx1"/>
          </a:solidFill>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60" b="0" i="0" u="none" strike="noStrike" kern="1200" spc="0" baseline="0">
                <a:solidFill>
                  <a:schemeClr val="tx1"/>
                </a:solidFill>
                <a:latin typeface="+mn-lt"/>
                <a:ea typeface="+mn-ea"/>
                <a:cs typeface="+mn-cs"/>
              </a:defRPr>
            </a:pPr>
            <a:r>
              <a:rPr lang="en-US" sz="1200" b="1" dirty="0"/>
              <a:t>Share who are very fascinated about the possibilities new mobile technology (5G) </a:t>
            </a:r>
            <a:br>
              <a:rPr lang="en-US" sz="1200" b="1" dirty="0"/>
            </a:br>
            <a:r>
              <a:rPr lang="en-US" sz="1200" b="1" dirty="0"/>
              <a:t>will bring</a:t>
            </a:r>
          </a:p>
        </c:rich>
      </c:tx>
      <c:overlay val="0"/>
      <c:spPr>
        <a:noFill/>
        <a:ln>
          <a:noFill/>
        </a:ln>
        <a:effectLst/>
      </c:spPr>
      <c:txPr>
        <a:bodyPr rot="0" spcFirstLastPara="1" vertOverflow="ellipsis" vert="horz" wrap="square" anchor="ctr" anchorCtr="1"/>
        <a:lstStyle/>
        <a:p>
          <a:pPr>
            <a:defRPr sz="1260" b="0"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I am fascinated about the possibilities new mobile technology (5G) will bring</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05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Ageing Techies</c:v>
                </c:pt>
                <c:pt idx="1">
                  <c:v>Traditional Seniors</c:v>
                </c:pt>
              </c:strCache>
            </c:strRef>
          </c:cat>
          <c:val>
            <c:numRef>
              <c:f>Sheet1!$B$2:$B$3</c:f>
              <c:numCache>
                <c:formatCode>0%</c:formatCode>
                <c:ptCount val="2"/>
                <c:pt idx="0">
                  <c:v>0.33972145220301003</c:v>
                </c:pt>
                <c:pt idx="1">
                  <c:v>0.13331029463763816</c:v>
                </c:pt>
              </c:numCache>
            </c:numRef>
          </c:val>
          <c:extLst>
            <c:ext xmlns:c16="http://schemas.microsoft.com/office/drawing/2014/chart" uri="{C3380CC4-5D6E-409C-BE32-E72D297353CC}">
              <c16:uniqueId val="{00000000-3729-49EC-B52B-2F5AAF692C2A}"/>
            </c:ext>
          </c:extLst>
        </c:ser>
        <c:dLbls>
          <c:showLegendKey val="0"/>
          <c:showVal val="0"/>
          <c:showCatName val="0"/>
          <c:showSerName val="0"/>
          <c:showPercent val="0"/>
          <c:showBubbleSize val="0"/>
        </c:dLbls>
        <c:gapWidth val="219"/>
        <c:overlap val="-27"/>
        <c:axId val="1334736528"/>
        <c:axId val="1334741120"/>
      </c:barChart>
      <c:catAx>
        <c:axId val="1334736528"/>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en-US"/>
          </a:p>
        </c:txPr>
        <c:crossAx val="1334741120"/>
        <c:crosses val="autoZero"/>
        <c:auto val="1"/>
        <c:lblAlgn val="ctr"/>
        <c:lblOffset val="100"/>
        <c:noMultiLvlLbl val="0"/>
      </c:catAx>
      <c:valAx>
        <c:axId val="133474112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en-US"/>
          </a:p>
        </c:txPr>
        <c:crossAx val="13347365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50">
          <a:solidFill>
            <a:schemeClr val="tx1"/>
          </a:solidFill>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srgbClr val="181818"/>
                </a:solidFill>
                <a:latin typeface="+mn-lt"/>
                <a:ea typeface="+mn-ea"/>
                <a:cs typeface="+mn-cs"/>
              </a:defRPr>
            </a:pPr>
            <a:r>
              <a:rPr lang="en-US" sz="1800" b="1" i="0" baseline="0" dirty="0">
                <a:effectLst/>
              </a:rPr>
              <a:t>Possible usage levels for tech solutions in five years</a:t>
            </a:r>
            <a:endParaRPr lang="sv-SE" dirty="0">
              <a:effectLst/>
            </a:endParaRPr>
          </a:p>
        </c:rich>
      </c:tx>
      <c:layout>
        <c:manualLayout>
          <c:xMode val="edge"/>
          <c:yMode val="edge"/>
          <c:x val="0.22129941287599106"/>
          <c:y val="1.2140497225817322E-2"/>
        </c:manualLayout>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srgbClr val="181818"/>
              </a:solidFill>
              <a:latin typeface="+mn-lt"/>
              <a:ea typeface="+mn-ea"/>
              <a:cs typeface="+mn-cs"/>
            </a:defRPr>
          </a:pPr>
          <a:endParaRPr lang="en-US"/>
        </a:p>
      </c:txPr>
    </c:title>
    <c:autoTitleDeleted val="0"/>
    <c:plotArea>
      <c:layout>
        <c:manualLayout>
          <c:layoutTarget val="inner"/>
          <c:xMode val="edge"/>
          <c:yMode val="edge"/>
          <c:x val="0.24972282543534344"/>
          <c:y val="0.25423620807712427"/>
          <c:w val="0.72422542728860551"/>
          <c:h val="0.63898276133178467"/>
        </c:manualLayout>
      </c:layout>
      <c:barChart>
        <c:barDir val="bar"/>
        <c:grouping val="stacked"/>
        <c:varyColors val="0"/>
        <c:ser>
          <c:idx val="0"/>
          <c:order val="0"/>
          <c:tx>
            <c:strRef>
              <c:f>Sheet1!$B$1</c:f>
              <c:strCache>
                <c:ptCount val="1"/>
                <c:pt idx="0">
                  <c:v>Expected replacement growth</c:v>
                </c:pt>
              </c:strCache>
            </c:strRef>
          </c:tx>
          <c:spPr>
            <a:solidFill>
              <a:schemeClr val="accent1">
                <a:shade val="65000"/>
              </a:schemeClr>
            </a:solidFill>
            <a:ln>
              <a:noFill/>
            </a:ln>
            <a:effectLst/>
          </c:spPr>
          <c:invertIfNegative val="0"/>
          <c:dPt>
            <c:idx val="0"/>
            <c:invertIfNegative val="0"/>
            <c:bubble3D val="0"/>
            <c:extLst>
              <c:ext xmlns:c16="http://schemas.microsoft.com/office/drawing/2014/chart" uri="{C3380CC4-5D6E-409C-BE32-E72D297353CC}">
                <c16:uniqueId val="{00000001-0483-4AFC-8296-78AD4DD10CD7}"/>
              </c:ext>
            </c:extLst>
          </c:dPt>
          <c:dPt>
            <c:idx val="1"/>
            <c:invertIfNegative val="0"/>
            <c:bubble3D val="0"/>
            <c:extLst>
              <c:ext xmlns:c16="http://schemas.microsoft.com/office/drawing/2014/chart" uri="{C3380CC4-5D6E-409C-BE32-E72D297353CC}">
                <c16:uniqueId val="{00000003-0483-4AFC-8296-78AD4DD10CD7}"/>
              </c:ext>
            </c:extLst>
          </c:dPt>
          <c:dPt>
            <c:idx val="2"/>
            <c:invertIfNegative val="0"/>
            <c:bubble3D val="0"/>
            <c:extLst>
              <c:ext xmlns:c16="http://schemas.microsoft.com/office/drawing/2014/chart" uri="{C3380CC4-5D6E-409C-BE32-E72D297353CC}">
                <c16:uniqueId val="{00000005-0483-4AFC-8296-78AD4DD10CD7}"/>
              </c:ext>
            </c:extLst>
          </c:dPt>
          <c:dPt>
            <c:idx val="3"/>
            <c:invertIfNegative val="0"/>
            <c:bubble3D val="0"/>
            <c:extLst>
              <c:ext xmlns:c16="http://schemas.microsoft.com/office/drawing/2014/chart" uri="{C3380CC4-5D6E-409C-BE32-E72D297353CC}">
                <c16:uniqueId val="{00000007-0483-4AFC-8296-78AD4DD10CD7}"/>
              </c:ext>
            </c:extLst>
          </c:dPt>
          <c:dPt>
            <c:idx val="4"/>
            <c:invertIfNegative val="0"/>
            <c:bubble3D val="0"/>
            <c:extLst>
              <c:ext xmlns:c16="http://schemas.microsoft.com/office/drawing/2014/chart" uri="{C3380CC4-5D6E-409C-BE32-E72D297353CC}">
                <c16:uniqueId val="{00000009-0483-4AFC-8296-78AD4DD10CD7}"/>
              </c:ext>
            </c:extLst>
          </c:dPt>
          <c:dPt>
            <c:idx val="5"/>
            <c:invertIfNegative val="0"/>
            <c:bubble3D val="0"/>
            <c:extLst>
              <c:ext xmlns:c16="http://schemas.microsoft.com/office/drawing/2014/chart" uri="{C3380CC4-5D6E-409C-BE32-E72D297353CC}">
                <c16:uniqueId val="{0000000B-0483-4AFC-8296-78AD4DD10CD7}"/>
              </c:ext>
            </c:extLst>
          </c:dPt>
          <c:dPt>
            <c:idx val="6"/>
            <c:invertIfNegative val="0"/>
            <c:bubble3D val="0"/>
            <c:extLst>
              <c:ext xmlns:c16="http://schemas.microsoft.com/office/drawing/2014/chart" uri="{C3380CC4-5D6E-409C-BE32-E72D297353CC}">
                <c16:uniqueId val="{0000000D-0483-4AFC-8296-78AD4DD10CD7}"/>
              </c:ext>
            </c:extLst>
          </c:dPt>
          <c:dPt>
            <c:idx val="7"/>
            <c:invertIfNegative val="0"/>
            <c:bubble3D val="0"/>
            <c:extLst>
              <c:ext xmlns:c16="http://schemas.microsoft.com/office/drawing/2014/chart" uri="{C3380CC4-5D6E-409C-BE32-E72D297353CC}">
                <c16:uniqueId val="{0000000F-0483-4AFC-8296-78AD4DD10CD7}"/>
              </c:ext>
            </c:extLst>
          </c:dPt>
          <c:dPt>
            <c:idx val="8"/>
            <c:invertIfNegative val="0"/>
            <c:bubble3D val="0"/>
            <c:extLst>
              <c:ext xmlns:c16="http://schemas.microsoft.com/office/drawing/2014/chart" uri="{C3380CC4-5D6E-409C-BE32-E72D297353CC}">
                <c16:uniqueId val="{00000011-0483-4AFC-8296-78AD4DD10CD7}"/>
              </c:ext>
            </c:extLst>
          </c:dPt>
          <c:dPt>
            <c:idx val="9"/>
            <c:invertIfNegative val="0"/>
            <c:bubble3D val="0"/>
            <c:extLst>
              <c:ext xmlns:c16="http://schemas.microsoft.com/office/drawing/2014/chart" uri="{C3380CC4-5D6E-409C-BE32-E72D297353CC}">
                <c16:uniqueId val="{00000013-0483-4AFC-8296-78AD4DD10CD7}"/>
              </c:ext>
            </c:extLst>
          </c:dPt>
          <c:dPt>
            <c:idx val="10"/>
            <c:invertIfNegative val="0"/>
            <c:bubble3D val="0"/>
            <c:extLst>
              <c:ext xmlns:c16="http://schemas.microsoft.com/office/drawing/2014/chart" uri="{C3380CC4-5D6E-409C-BE32-E72D297353CC}">
                <c16:uniqueId val="{00000015-0483-4AFC-8296-78AD4DD10CD7}"/>
              </c:ext>
            </c:extLst>
          </c:dPt>
          <c:cat>
            <c:strRef>
              <c:f>Sheet1!$A$2:$A$9</c:f>
              <c:strCache>
                <c:ptCount val="8"/>
                <c:pt idx="0">
                  <c:v>Hologram calling</c:v>
                </c:pt>
                <c:pt idx="1">
                  <c:v>AI driven consumption</c:v>
                </c:pt>
                <c:pt idx="2">
                  <c:v>Autonomous cars</c:v>
                </c:pt>
                <c:pt idx="3">
                  <c:v>Social Robots</c:v>
                </c:pt>
                <c:pt idx="4">
                  <c:v>Smart home concept solutions</c:v>
                </c:pt>
                <c:pt idx="5">
                  <c:v>Home assistant speaker</c:v>
                </c:pt>
                <c:pt idx="6">
                  <c:v>AR/VR infotainment</c:v>
                </c:pt>
                <c:pt idx="7">
                  <c:v>Health wearables</c:v>
                </c:pt>
              </c:strCache>
            </c:strRef>
          </c:cat>
          <c:val>
            <c:numRef>
              <c:f>Sheet1!$B$2:$B$9</c:f>
              <c:numCache>
                <c:formatCode>###0%</c:formatCode>
                <c:ptCount val="8"/>
                <c:pt idx="0">
                  <c:v>0</c:v>
                </c:pt>
                <c:pt idx="1">
                  <c:v>0.09</c:v>
                </c:pt>
                <c:pt idx="2">
                  <c:v>0</c:v>
                </c:pt>
                <c:pt idx="3">
                  <c:v>0</c:v>
                </c:pt>
                <c:pt idx="4">
                  <c:v>0.23</c:v>
                </c:pt>
                <c:pt idx="5">
                  <c:v>0.1</c:v>
                </c:pt>
                <c:pt idx="6">
                  <c:v>0.03</c:v>
                </c:pt>
                <c:pt idx="7">
                  <c:v>0.22</c:v>
                </c:pt>
              </c:numCache>
            </c:numRef>
          </c:val>
          <c:extLst>
            <c:ext xmlns:c16="http://schemas.microsoft.com/office/drawing/2014/chart" uri="{C3380CC4-5D6E-409C-BE32-E72D297353CC}">
              <c16:uniqueId val="{00000016-0483-4AFC-8296-78AD4DD10CD7}"/>
            </c:ext>
          </c:extLst>
        </c:ser>
        <c:ser>
          <c:idx val="1"/>
          <c:order val="1"/>
          <c:tx>
            <c:strRef>
              <c:f>Sheet1!$C$1</c:f>
              <c:strCache>
                <c:ptCount val="1"/>
                <c:pt idx="0">
                  <c:v>Normal usage growth due to interest</c:v>
                </c:pt>
              </c:strCache>
            </c:strRef>
          </c:tx>
          <c:spPr>
            <a:solidFill>
              <a:schemeClr val="accent1"/>
            </a:solidFill>
            <a:ln>
              <a:noFill/>
            </a:ln>
            <a:effectLst/>
          </c:spPr>
          <c:invertIfNegative val="0"/>
          <c:cat>
            <c:strRef>
              <c:f>Sheet1!$A$2:$A$9</c:f>
              <c:strCache>
                <c:ptCount val="8"/>
                <c:pt idx="0">
                  <c:v>Hologram calling</c:v>
                </c:pt>
                <c:pt idx="1">
                  <c:v>AI driven consumption</c:v>
                </c:pt>
                <c:pt idx="2">
                  <c:v>Autonomous cars</c:v>
                </c:pt>
                <c:pt idx="3">
                  <c:v>Social Robots</c:v>
                </c:pt>
                <c:pt idx="4">
                  <c:v>Smart home concept solutions</c:v>
                </c:pt>
                <c:pt idx="5">
                  <c:v>Home assistant speaker</c:v>
                </c:pt>
                <c:pt idx="6">
                  <c:v>AR/VR infotainment</c:v>
                </c:pt>
                <c:pt idx="7">
                  <c:v>Health wearables</c:v>
                </c:pt>
              </c:strCache>
            </c:strRef>
          </c:cat>
          <c:val>
            <c:numRef>
              <c:f>Sheet1!$C$2:$C$9</c:f>
              <c:numCache>
                <c:formatCode>0%</c:formatCode>
                <c:ptCount val="8"/>
                <c:pt idx="0">
                  <c:v>7.0000000000000007E-2</c:v>
                </c:pt>
                <c:pt idx="1">
                  <c:v>0.12</c:v>
                </c:pt>
                <c:pt idx="2">
                  <c:v>0.15</c:v>
                </c:pt>
                <c:pt idx="3">
                  <c:v>0.17</c:v>
                </c:pt>
                <c:pt idx="4">
                  <c:v>0.05</c:v>
                </c:pt>
                <c:pt idx="5">
                  <c:v>0.15</c:v>
                </c:pt>
                <c:pt idx="6">
                  <c:v>0.18</c:v>
                </c:pt>
                <c:pt idx="7">
                  <c:v>0.24</c:v>
                </c:pt>
              </c:numCache>
            </c:numRef>
          </c:val>
          <c:extLst>
            <c:ext xmlns:c16="http://schemas.microsoft.com/office/drawing/2014/chart" uri="{C3380CC4-5D6E-409C-BE32-E72D297353CC}">
              <c16:uniqueId val="{00000000-5733-4AA5-BEF8-EC97D2791255}"/>
            </c:ext>
          </c:extLst>
        </c:ser>
        <c:ser>
          <c:idx val="2"/>
          <c:order val="2"/>
          <c:tx>
            <c:strRef>
              <c:f>Sheet1!$D$1</c:f>
              <c:strCache>
                <c:ptCount val="1"/>
                <c:pt idx="0">
                  <c:v>Possible additional usage growth </c:v>
                </c:pt>
              </c:strCache>
            </c:strRef>
          </c:tx>
          <c:spPr>
            <a:solidFill>
              <a:schemeClr val="accent1">
                <a:tint val="65000"/>
              </a:schemeClr>
            </a:solidFill>
            <a:ln>
              <a:noFill/>
            </a:ln>
            <a:effectLst/>
          </c:spPr>
          <c:invertIfNegative val="0"/>
          <c:cat>
            <c:strRef>
              <c:f>Sheet1!$A$2:$A$9</c:f>
              <c:strCache>
                <c:ptCount val="8"/>
                <c:pt idx="0">
                  <c:v>Hologram calling</c:v>
                </c:pt>
                <c:pt idx="1">
                  <c:v>AI driven consumption</c:v>
                </c:pt>
                <c:pt idx="2">
                  <c:v>Autonomous cars</c:v>
                </c:pt>
                <c:pt idx="3">
                  <c:v>Social Robots</c:v>
                </c:pt>
                <c:pt idx="4">
                  <c:v>Smart home concept solutions</c:v>
                </c:pt>
                <c:pt idx="5">
                  <c:v>Home assistant speaker</c:v>
                </c:pt>
                <c:pt idx="6">
                  <c:v>AR/VR infotainment</c:v>
                </c:pt>
                <c:pt idx="7">
                  <c:v>Health wearables</c:v>
                </c:pt>
              </c:strCache>
            </c:strRef>
          </c:cat>
          <c:val>
            <c:numRef>
              <c:f>Sheet1!$D$2:$D$9</c:f>
              <c:numCache>
                <c:formatCode>0%</c:formatCode>
                <c:ptCount val="8"/>
                <c:pt idx="0">
                  <c:v>0.16</c:v>
                </c:pt>
                <c:pt idx="1">
                  <c:v>0.18</c:v>
                </c:pt>
                <c:pt idx="2">
                  <c:v>0.25</c:v>
                </c:pt>
                <c:pt idx="3">
                  <c:v>0.27</c:v>
                </c:pt>
                <c:pt idx="4">
                  <c:v>0.17</c:v>
                </c:pt>
                <c:pt idx="5">
                  <c:v>0.26</c:v>
                </c:pt>
                <c:pt idx="6">
                  <c:v>0.34</c:v>
                </c:pt>
                <c:pt idx="7">
                  <c:v>0.15</c:v>
                </c:pt>
              </c:numCache>
            </c:numRef>
          </c:val>
          <c:extLst>
            <c:ext xmlns:c16="http://schemas.microsoft.com/office/drawing/2014/chart" uri="{C3380CC4-5D6E-409C-BE32-E72D297353CC}">
              <c16:uniqueId val="{00000001-5733-4AA5-BEF8-EC97D2791255}"/>
            </c:ext>
          </c:extLst>
        </c:ser>
        <c:dLbls>
          <c:showLegendKey val="0"/>
          <c:showVal val="0"/>
          <c:showCatName val="0"/>
          <c:showSerName val="0"/>
          <c:showPercent val="0"/>
          <c:showBubbleSize val="0"/>
        </c:dLbls>
        <c:gapWidth val="81"/>
        <c:overlap val="100"/>
        <c:axId val="696140488"/>
        <c:axId val="696144216"/>
      </c:barChart>
      <c:catAx>
        <c:axId val="696140488"/>
        <c:scaling>
          <c:orientation val="minMax"/>
        </c:scaling>
        <c:delete val="0"/>
        <c:axPos val="l"/>
        <c:numFmt formatCode="General" sourceLinked="1"/>
        <c:majorTickMark val="none"/>
        <c:minorTickMark val="none"/>
        <c:tickLblPos val="nextTo"/>
        <c:spPr>
          <a:noFill/>
          <a:ln w="9525" cap="flat" cmpd="sng" algn="ctr">
            <a:solidFill>
              <a:schemeClr val="tx1"/>
            </a:solidFill>
            <a:prstDash val="solid"/>
            <a:round/>
          </a:ln>
          <a:effectLst/>
        </c:spPr>
        <c:txPr>
          <a:bodyPr rot="-60000000" spcFirstLastPara="1" vertOverflow="ellipsis" vert="horz" wrap="square" anchor="ctr" anchorCtr="1"/>
          <a:lstStyle/>
          <a:p>
            <a:pPr>
              <a:defRPr lang="en-US" sz="1200" b="0" i="0" u="none" strike="noStrike" kern="1200" baseline="0">
                <a:solidFill>
                  <a:schemeClr val="tx1"/>
                </a:solidFill>
                <a:latin typeface="+mn-lt"/>
                <a:ea typeface="+mn-ea"/>
                <a:cs typeface="+mn-cs"/>
              </a:defRPr>
            </a:pPr>
            <a:endParaRPr lang="en-US"/>
          </a:p>
        </c:txPr>
        <c:crossAx val="696144216"/>
        <c:crosses val="autoZero"/>
        <c:auto val="1"/>
        <c:lblAlgn val="ctr"/>
        <c:lblOffset val="100"/>
        <c:noMultiLvlLbl val="0"/>
      </c:catAx>
      <c:valAx>
        <c:axId val="696144216"/>
        <c:scaling>
          <c:orientation val="minMax"/>
        </c:scaling>
        <c:delete val="0"/>
        <c:axPos val="b"/>
        <c:numFmt formatCode="###0%" sourceLinked="1"/>
        <c:majorTickMark val="none"/>
        <c:minorTickMark val="none"/>
        <c:tickLblPos val="nextTo"/>
        <c:spPr>
          <a:noFill/>
          <a:ln w="9525" cap="flat" cmpd="sng" algn="ctr">
            <a:noFill/>
            <a:prstDash val="solid"/>
            <a:round/>
          </a:ln>
          <a:effectLst/>
        </c:spPr>
        <c:txPr>
          <a:bodyPr rot="-60000000" spcFirstLastPara="1" vertOverflow="ellipsis" vert="horz" wrap="square" anchor="ctr" anchorCtr="1"/>
          <a:lstStyle/>
          <a:p>
            <a:pPr>
              <a:defRPr lang="en-US" sz="1200" b="0" i="0" u="none" strike="noStrike" kern="1200" baseline="0">
                <a:solidFill>
                  <a:schemeClr val="tx1"/>
                </a:solidFill>
                <a:latin typeface="+mn-lt"/>
                <a:ea typeface="+mn-ea"/>
                <a:cs typeface="+mn-cs"/>
              </a:defRPr>
            </a:pPr>
            <a:endParaRPr lang="en-US"/>
          </a:p>
        </c:txPr>
        <c:crossAx val="696140488"/>
        <c:crosses val="autoZero"/>
        <c:crossBetween val="between"/>
      </c:valAx>
      <c:spPr>
        <a:noFill/>
        <a:ln>
          <a:noFill/>
        </a:ln>
        <a:effectLst/>
      </c:spPr>
    </c:plotArea>
    <c:legend>
      <c:legendPos val="t"/>
      <c:layout>
        <c:manualLayout>
          <c:xMode val="edge"/>
          <c:yMode val="edge"/>
          <c:x val="0"/>
          <c:y val="0.111120861905403"/>
          <c:w val="0.99927193937943448"/>
          <c:h val="0.13317290527982945"/>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w="9525" cap="flat" cmpd="sng" algn="ctr">
      <a:noFill/>
      <a:prstDash val="solid"/>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All seniors</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Learn a new skill/ hobby</c:v>
                </c:pt>
                <c:pt idx="1">
                  <c:v>Redecorate your home</c:v>
                </c:pt>
                <c:pt idx="2">
                  <c:v>Watch sports/ concerts </c:v>
                </c:pt>
                <c:pt idx="3">
                  <c:v>Upgrade home maintenance skills</c:v>
                </c:pt>
                <c:pt idx="4">
                  <c:v>Travel virtually  </c:v>
                </c:pt>
                <c:pt idx="5">
                  <c:v>Own room to a virtual restaurant  </c:v>
                </c:pt>
                <c:pt idx="6">
                  <c:v>Try out  sports  </c:v>
                </c:pt>
                <c:pt idx="7">
                  <c:v>Play VR adventure games</c:v>
                </c:pt>
              </c:strCache>
            </c:strRef>
          </c:cat>
          <c:val>
            <c:numRef>
              <c:f>Sheet1!$B$2:$B$9</c:f>
              <c:numCache>
                <c:formatCode>0%</c:formatCode>
                <c:ptCount val="8"/>
                <c:pt idx="0">
                  <c:v>0.45</c:v>
                </c:pt>
                <c:pt idx="1">
                  <c:v>0.4</c:v>
                </c:pt>
                <c:pt idx="2">
                  <c:v>0.39</c:v>
                </c:pt>
                <c:pt idx="3">
                  <c:v>0.39</c:v>
                </c:pt>
                <c:pt idx="4">
                  <c:v>0.37</c:v>
                </c:pt>
                <c:pt idx="5">
                  <c:v>0.2</c:v>
                </c:pt>
                <c:pt idx="6">
                  <c:v>0.2</c:v>
                </c:pt>
                <c:pt idx="7">
                  <c:v>0.17</c:v>
                </c:pt>
              </c:numCache>
            </c:numRef>
          </c:val>
          <c:extLst>
            <c:ext xmlns:c16="http://schemas.microsoft.com/office/drawing/2014/chart" uri="{C3380CC4-5D6E-409C-BE32-E72D297353CC}">
              <c16:uniqueId val="{00000000-AC2F-483E-AAF4-EE3B3B9C8EDA}"/>
            </c:ext>
          </c:extLst>
        </c:ser>
        <c:dLbls>
          <c:showLegendKey val="0"/>
          <c:showVal val="0"/>
          <c:showCatName val="0"/>
          <c:showSerName val="0"/>
          <c:showPercent val="0"/>
          <c:showBubbleSize val="0"/>
        </c:dLbls>
        <c:gapWidth val="219"/>
        <c:overlap val="-27"/>
        <c:axId val="1227042736"/>
        <c:axId val="1227048968"/>
      </c:barChart>
      <c:catAx>
        <c:axId val="1227042736"/>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227048968"/>
        <c:crosses val="autoZero"/>
        <c:auto val="1"/>
        <c:lblAlgn val="ctr"/>
        <c:lblOffset val="100"/>
        <c:noMultiLvlLbl val="0"/>
      </c:catAx>
      <c:valAx>
        <c:axId val="12270489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227042736"/>
        <c:crosses val="autoZero"/>
        <c:crossBetween val="between"/>
      </c:valAx>
      <c:spPr>
        <a:noFill/>
        <a:ln>
          <a:noFill/>
        </a:ln>
        <a:effectLst/>
      </c:spPr>
    </c:plotArea>
    <c:legend>
      <c:legendPos val="t"/>
      <c:layout>
        <c:manualLayout>
          <c:xMode val="edge"/>
          <c:yMode val="edge"/>
          <c:x val="0.2903768927679401"/>
          <c:y val="8.2601380955723752E-2"/>
          <c:w val="0.41679737910553549"/>
          <c:h val="0.15163199984501294"/>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solidFill>
            <a:schemeClr val="tx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withinLinear" id="14">
  <a:schemeClr val="accent1"/>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withinLinear" id="14">
  <a:schemeClr val="accent1"/>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F6FD348-9C7F-4865-875C-863EC6E2CB8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3294207-A46E-4F9A-91C9-BB4398CEA98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r>
              <a:rPr lang="en-US"/>
              <a:t> </a:t>
            </a:r>
          </a:p>
        </p:txBody>
      </p:sp>
      <p:sp>
        <p:nvSpPr>
          <p:cNvPr id="4" name="Footer Placeholder 3">
            <a:extLst>
              <a:ext uri="{FF2B5EF4-FFF2-40B4-BE49-F238E27FC236}">
                <a16:creationId xmlns:a16="http://schemas.microsoft.com/office/drawing/2014/main" id="{95105526-C577-427D-800D-7921EA16026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FCA4CFA-39AC-4AB6-B521-EBDB0AF74AF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67AEDCC-D3AE-4D3E-A1AA-6BA600F277AC}" type="slidenum">
              <a:rPr lang="en-US" smtClean="0"/>
              <a:t>‹#›</a:t>
            </a:fld>
            <a:endParaRPr lang="en-US"/>
          </a:p>
        </p:txBody>
      </p:sp>
    </p:spTree>
    <p:extLst>
      <p:ext uri="{BB962C8B-B14F-4D97-AF65-F5344CB8AC3E}">
        <p14:creationId xmlns:p14="http://schemas.microsoft.com/office/powerpoint/2010/main" val="1754262122"/>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Ericsson Hilda Light" panose="00000400000000000000" pitchFamily="2"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Ericsson Hilda Light" panose="00000400000000000000" pitchFamily="2" charset="0"/>
              </a:defRPr>
            </a:lvl1pPr>
          </a:lstStyle>
          <a:p>
            <a:r>
              <a:rPr lang="en-US"/>
              <a:t> </a:t>
            </a:r>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Ericsson Hilda Light" panose="00000400000000000000" pitchFamily="2"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Ericsson Hilda Light" panose="00000400000000000000" pitchFamily="2" charset="0"/>
              </a:defRPr>
            </a:lvl1pPr>
          </a:lstStyle>
          <a:p>
            <a:fld id="{F949BC75-2359-4F98-918A-7033C92AD487}" type="slidenum">
              <a:rPr lang="en-US" smtClean="0"/>
              <a:pPr/>
              <a:t>‹#›</a:t>
            </a:fld>
            <a:endParaRPr lang="en-US" dirty="0"/>
          </a:p>
        </p:txBody>
      </p:sp>
    </p:spTree>
    <p:extLst>
      <p:ext uri="{BB962C8B-B14F-4D97-AF65-F5344CB8AC3E}">
        <p14:creationId xmlns:p14="http://schemas.microsoft.com/office/powerpoint/2010/main" val="1133333820"/>
      </p:ext>
    </p:extLst>
  </p:cSld>
  <p:clrMap bg1="lt1" tx1="dk1" bg2="lt2" tx2="dk2" accent1="accent1" accent2="accent2" accent3="accent3" accent4="accent4" accent5="accent5" accent6="accent6" hlink="hlink" folHlink="folHlink"/>
  <p:hf/>
  <p:notesStyle>
    <a:lvl1pPr marL="0" algn="l" defTabSz="914400" rtl="0" eaLnBrk="1" latinLnBrk="0" hangingPunct="1">
      <a:defRPr sz="1200" kern="1200">
        <a:solidFill>
          <a:schemeClr val="tx1"/>
        </a:solidFill>
        <a:latin typeface="Ericsson Hilda Light" panose="00000400000000000000" pitchFamily="2" charset="0"/>
        <a:ea typeface="+mn-ea"/>
        <a:cs typeface="+mn-cs"/>
      </a:defRPr>
    </a:lvl1pPr>
    <a:lvl2pPr marL="457200" algn="l" defTabSz="914400" rtl="0" eaLnBrk="1" latinLnBrk="0" hangingPunct="1">
      <a:defRPr sz="1200" kern="1200">
        <a:solidFill>
          <a:schemeClr val="tx1"/>
        </a:solidFill>
        <a:latin typeface="Ericsson Hilda Light" panose="00000400000000000000" pitchFamily="2" charset="0"/>
        <a:ea typeface="+mn-ea"/>
        <a:cs typeface="+mn-cs"/>
      </a:defRPr>
    </a:lvl2pPr>
    <a:lvl3pPr marL="914400" algn="l" defTabSz="914400" rtl="0" eaLnBrk="1" latinLnBrk="0" hangingPunct="1">
      <a:defRPr sz="1200" kern="1200">
        <a:solidFill>
          <a:schemeClr val="tx1"/>
        </a:solidFill>
        <a:latin typeface="Ericsson Hilda Light" panose="00000400000000000000" pitchFamily="2" charset="0"/>
        <a:ea typeface="+mn-ea"/>
        <a:cs typeface="+mn-cs"/>
      </a:defRPr>
    </a:lvl3pPr>
    <a:lvl4pPr marL="1371600" algn="l" defTabSz="914400" rtl="0" eaLnBrk="1" latinLnBrk="0" hangingPunct="1">
      <a:defRPr sz="1200" kern="1200">
        <a:solidFill>
          <a:schemeClr val="tx1"/>
        </a:solidFill>
        <a:latin typeface="Ericsson Hilda Light" panose="00000400000000000000" pitchFamily="2" charset="0"/>
        <a:ea typeface="+mn-ea"/>
        <a:cs typeface="+mn-cs"/>
      </a:defRPr>
    </a:lvl4pPr>
    <a:lvl5pPr marL="1828800" algn="l" defTabSz="914400" rtl="0" eaLnBrk="1" latinLnBrk="0" hangingPunct="1">
      <a:defRPr sz="1200" kern="1200">
        <a:solidFill>
          <a:schemeClr val="tx1"/>
        </a:solidFill>
        <a:latin typeface="Ericsson Hilda Light" panose="00000400000000000000"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lnSpc>
                <a:spcPct val="107000"/>
              </a:lnSpc>
              <a:spcAft>
                <a:spcPts val="0"/>
              </a:spcAft>
              <a:buFont typeface="+mj-lt"/>
              <a:buNone/>
            </a:pPr>
            <a:endParaRPr lang="en-US" sz="12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4" name="Header Placeholder 3"/>
          <p:cNvSpPr>
            <a:spLocks noGrp="1"/>
          </p:cNvSpPr>
          <p:nvPr>
            <p:ph type="hdr" sz="quarter" idx="10"/>
          </p:nvPr>
        </p:nvSpPr>
        <p:spPr/>
        <p:txBody>
          <a:bodyPr/>
          <a:lstStyle/>
          <a:p>
            <a:r>
              <a:rPr lang="en-US"/>
              <a:t> </a:t>
            </a:r>
          </a:p>
        </p:txBody>
      </p:sp>
      <p:sp>
        <p:nvSpPr>
          <p:cNvPr id="5" name="Date Placeholder 4"/>
          <p:cNvSpPr>
            <a:spLocks noGrp="1"/>
          </p:cNvSpPr>
          <p:nvPr>
            <p:ph type="dt" idx="11"/>
          </p:nvPr>
        </p:nvSpPr>
        <p:spPr/>
        <p:txBody>
          <a:bodyPr/>
          <a:lstStyle/>
          <a:p>
            <a:r>
              <a:rPr lang="en-US"/>
              <a:t>2018-02-21 </a:t>
            </a:r>
          </a:p>
        </p:txBody>
      </p:sp>
      <p:sp>
        <p:nvSpPr>
          <p:cNvPr id="6" name="Footer Placeholder 5"/>
          <p:cNvSpPr>
            <a:spLocks noGrp="1"/>
          </p:cNvSpPr>
          <p:nvPr>
            <p:ph type="ftr" sz="quarter" idx="12"/>
          </p:nvPr>
        </p:nvSpPr>
        <p:spPr/>
        <p:txBody>
          <a:bodyPr/>
          <a:lstStyle/>
          <a:p>
            <a:r>
              <a:rPr lang="en-US"/>
              <a:t> </a:t>
            </a:r>
          </a:p>
        </p:txBody>
      </p:sp>
      <p:sp>
        <p:nvSpPr>
          <p:cNvPr id="7" name="Slide Number Placeholder 6"/>
          <p:cNvSpPr>
            <a:spLocks noGrp="1"/>
          </p:cNvSpPr>
          <p:nvPr>
            <p:ph type="sldNum" sz="quarter" idx="13"/>
          </p:nvPr>
        </p:nvSpPr>
        <p:spPr/>
        <p:txBody>
          <a:bodyPr/>
          <a:lstStyle/>
          <a:p>
            <a:fld id="{AC9DD1CB-DD7E-47C0-8C73-DFDF434617D9}" type="slidenum">
              <a:rPr lang="en-US" smtClean="0"/>
              <a:t>1</a:t>
            </a:fld>
            <a:endParaRPr lang="en-US"/>
          </a:p>
        </p:txBody>
      </p:sp>
    </p:spTree>
    <p:extLst>
      <p:ext uri="{BB962C8B-B14F-4D97-AF65-F5344CB8AC3E}">
        <p14:creationId xmlns:p14="http://schemas.microsoft.com/office/powerpoint/2010/main" val="36242359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 </a:t>
            </a:r>
            <a:endParaRPr lang="en-US" dirty="0"/>
          </a:p>
        </p:txBody>
      </p:sp>
      <p:sp>
        <p:nvSpPr>
          <p:cNvPr id="4" name="Header Placeholder 3"/>
          <p:cNvSpPr>
            <a:spLocks noGrp="1"/>
          </p:cNvSpPr>
          <p:nvPr>
            <p:ph type="hdr" sz="quarter"/>
          </p:nvPr>
        </p:nvSpPr>
        <p:spPr/>
        <p:txBody>
          <a:bodyPr/>
          <a:lstStyle/>
          <a:p>
            <a:r>
              <a:rPr lang="en-US"/>
              <a:t> </a:t>
            </a:r>
          </a:p>
        </p:txBody>
      </p:sp>
      <p:sp>
        <p:nvSpPr>
          <p:cNvPr id="5" name="Date Placeholder 4"/>
          <p:cNvSpPr>
            <a:spLocks noGrp="1"/>
          </p:cNvSpPr>
          <p:nvPr>
            <p:ph type="dt" idx="1"/>
          </p:nvPr>
        </p:nvSpPr>
        <p:spPr/>
        <p:txBody>
          <a:bodyPr/>
          <a:lstStyle/>
          <a:p>
            <a:r>
              <a:rPr lang="en-US"/>
              <a:t>2018-02-21 </a:t>
            </a:r>
          </a:p>
        </p:txBody>
      </p:sp>
      <p:sp>
        <p:nvSpPr>
          <p:cNvPr id="6" name="Footer Placeholder 5"/>
          <p:cNvSpPr>
            <a:spLocks noGrp="1"/>
          </p:cNvSpPr>
          <p:nvPr>
            <p:ph type="ftr" sz="quarter" idx="4"/>
          </p:nvPr>
        </p:nvSpPr>
        <p:spPr/>
        <p:txBody>
          <a:bodyPr/>
          <a:lstStyle/>
          <a:p>
            <a:r>
              <a:rPr lang="en-US"/>
              <a:t> </a:t>
            </a:r>
          </a:p>
        </p:txBody>
      </p:sp>
      <p:sp>
        <p:nvSpPr>
          <p:cNvPr id="7" name="Slide Number Placeholder 6"/>
          <p:cNvSpPr>
            <a:spLocks noGrp="1"/>
          </p:cNvSpPr>
          <p:nvPr>
            <p:ph type="sldNum" sz="quarter" idx="5"/>
          </p:nvPr>
        </p:nvSpPr>
        <p:spPr/>
        <p:txBody>
          <a:bodyPr/>
          <a:lstStyle/>
          <a:p>
            <a:fld id="{F949BC75-2359-4F98-918A-7033C92AD487}" type="slidenum">
              <a:rPr lang="en-US" smtClean="0"/>
              <a:pPr/>
              <a:t>10</a:t>
            </a:fld>
            <a:endParaRPr lang="en-US"/>
          </a:p>
        </p:txBody>
      </p:sp>
    </p:spTree>
    <p:extLst>
      <p:ext uri="{BB962C8B-B14F-4D97-AF65-F5344CB8AC3E}">
        <p14:creationId xmlns:p14="http://schemas.microsoft.com/office/powerpoint/2010/main" val="19409767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 </a:t>
            </a:r>
          </a:p>
          <a:p>
            <a:pPr marL="171450" indent="-171450">
              <a:buFontTx/>
              <a:buChar char="-"/>
            </a:pPr>
            <a:endParaRPr lang="sv-SE" dirty="0"/>
          </a:p>
        </p:txBody>
      </p:sp>
      <p:sp>
        <p:nvSpPr>
          <p:cNvPr id="4" name="Platshållare för sidhuvud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Ericsson Hilda Light" panose="00000400000000000000" pitchFamily="2" charset="0"/>
                <a:ea typeface="+mn-ea"/>
                <a:cs typeface="+mn-cs"/>
              </a:rPr>
              <a:t> </a:t>
            </a:r>
          </a:p>
        </p:txBody>
      </p:sp>
      <p:sp>
        <p:nvSpPr>
          <p:cNvPr id="5" name="Platshållare för datum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Ericsson Hilda Light" panose="00000400000000000000" pitchFamily="2" charset="0"/>
                <a:ea typeface="+mn-ea"/>
                <a:cs typeface="+mn-cs"/>
              </a:rPr>
              <a:t> </a:t>
            </a:r>
          </a:p>
        </p:txBody>
      </p:sp>
      <p:sp>
        <p:nvSpPr>
          <p:cNvPr id="6" name="Platshållare för sidfot 5"/>
          <p:cNvSpPr>
            <a:spLocks noGrp="1"/>
          </p:cNvSpPr>
          <p:nvPr>
            <p:ph type="ft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Ericsson Hilda Light" panose="00000400000000000000" pitchFamily="2" charset="0"/>
                <a:ea typeface="+mn-ea"/>
                <a:cs typeface="+mn-cs"/>
              </a:rPr>
              <a:t>© Ericsson AB 2018 </a:t>
            </a:r>
          </a:p>
        </p:txBody>
      </p:sp>
      <p:sp>
        <p:nvSpPr>
          <p:cNvPr id="7" name="Platshållare för bildnummer 6"/>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25D92D-8A5A-496A-BEEF-95DC4C017511}" type="slidenum">
              <a:rPr kumimoji="0" lang="en-US" sz="1200" b="0" i="0" u="none" strike="noStrike" kern="1200" cap="none" spc="0" normalizeH="0" baseline="0" noProof="0">
                <a:ln>
                  <a:noFill/>
                </a:ln>
                <a:solidFill>
                  <a:prstClr val="black"/>
                </a:solidFill>
                <a:effectLst/>
                <a:uLnTx/>
                <a:uFillTx/>
                <a:latin typeface="Ericsson Hilda Light" panose="000004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Ericsson Hilda Light" panose="00000400000000000000" pitchFamily="2" charset="0"/>
              <a:ea typeface="+mn-ea"/>
              <a:cs typeface="+mn-cs"/>
            </a:endParaRPr>
          </a:p>
        </p:txBody>
      </p:sp>
    </p:spTree>
    <p:extLst>
      <p:ext uri="{BB962C8B-B14F-4D97-AF65-F5344CB8AC3E}">
        <p14:creationId xmlns:p14="http://schemas.microsoft.com/office/powerpoint/2010/main" val="28103743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 </a:t>
            </a:r>
            <a:endParaRPr lang="en-US" dirty="0"/>
          </a:p>
        </p:txBody>
      </p:sp>
      <p:sp>
        <p:nvSpPr>
          <p:cNvPr id="4" name="Date Placeholder 3"/>
          <p:cNvSpPr>
            <a:spLocks noGrp="1"/>
          </p:cNvSpPr>
          <p:nvPr>
            <p:ph type="dt" idx="10"/>
          </p:nvPr>
        </p:nvSpPr>
        <p:spPr/>
        <p:txBody>
          <a:bodyPr/>
          <a:lstStyle/>
          <a:p>
            <a:r>
              <a:rPr lang="en-US"/>
              <a:t> </a:t>
            </a:r>
          </a:p>
        </p:txBody>
      </p:sp>
      <p:sp>
        <p:nvSpPr>
          <p:cNvPr id="5" name="Slide Number Placeholder 4"/>
          <p:cNvSpPr>
            <a:spLocks noGrp="1"/>
          </p:cNvSpPr>
          <p:nvPr>
            <p:ph type="sldNum" sz="quarter" idx="11"/>
          </p:nvPr>
        </p:nvSpPr>
        <p:spPr/>
        <p:txBody>
          <a:bodyPr/>
          <a:lstStyle/>
          <a:p>
            <a:fld id="{104C79F6-D366-4E24-A260-AD0775F0516A}" type="slidenum">
              <a:rPr lang="en-US"/>
              <a:t>12</a:t>
            </a:fld>
            <a:endParaRPr lang="en-US"/>
          </a:p>
        </p:txBody>
      </p:sp>
      <p:sp>
        <p:nvSpPr>
          <p:cNvPr id="6" name="Header Placeholder 5"/>
          <p:cNvSpPr>
            <a:spLocks noGrp="1"/>
          </p:cNvSpPr>
          <p:nvPr>
            <p:ph type="hdr" sz="quarter" idx="12"/>
          </p:nvPr>
        </p:nvSpPr>
        <p:spPr/>
        <p:txBody>
          <a:bodyPr/>
          <a:lstStyle/>
          <a:p>
            <a:r>
              <a:rPr lang="en-US"/>
              <a:t>Ericsson Application Modernization - Customer Deck </a:t>
            </a:r>
          </a:p>
        </p:txBody>
      </p:sp>
      <p:sp>
        <p:nvSpPr>
          <p:cNvPr id="7" name="Footer Placeholder 6"/>
          <p:cNvSpPr>
            <a:spLocks noGrp="1"/>
          </p:cNvSpPr>
          <p:nvPr>
            <p:ph type="ftr" sz="quarter" idx="13"/>
          </p:nvPr>
        </p:nvSpPr>
        <p:spPr/>
        <p:txBody>
          <a:bodyPr/>
          <a:lstStyle/>
          <a:p>
            <a:r>
              <a:rPr lang="en-US"/>
              <a:t>© Ericsson AB 2017 </a:t>
            </a:r>
          </a:p>
        </p:txBody>
      </p:sp>
    </p:spTree>
    <p:extLst>
      <p:ext uri="{BB962C8B-B14F-4D97-AF65-F5344CB8AC3E}">
        <p14:creationId xmlns:p14="http://schemas.microsoft.com/office/powerpoint/2010/main" val="41262329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 </a:t>
            </a:r>
            <a:endParaRPr lang="en-US" dirty="0"/>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Ericsson Hilda Light" panose="00000400000000000000" pitchFamily="2" charset="0"/>
                <a:ea typeface="+mn-ea"/>
                <a:cs typeface="+mn-cs"/>
              </a:rPr>
              <a:t> </a:t>
            </a:r>
          </a:p>
        </p:txBody>
      </p:sp>
      <p:sp>
        <p:nvSpPr>
          <p:cNvPr id="5" name="Date Placeholder 4"/>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Ericsson Hilda Light" panose="00000400000000000000" pitchFamily="2" charset="0"/>
                <a:ea typeface="+mn-ea"/>
                <a:cs typeface="+mn-cs"/>
              </a:rPr>
              <a:t>2018-02-21 </a:t>
            </a:r>
          </a:p>
        </p:txBody>
      </p:sp>
      <p:sp>
        <p:nvSpPr>
          <p:cNvPr id="6" name="Footer Placeholder 5"/>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Ericsson Hilda Light" panose="00000400000000000000" pitchFamily="2" charset="0"/>
                <a:ea typeface="+mn-ea"/>
                <a:cs typeface="+mn-cs"/>
              </a:rPr>
              <a:t> </a:t>
            </a:r>
          </a:p>
        </p:txBody>
      </p:sp>
      <p:sp>
        <p:nvSpPr>
          <p:cNvPr id="7" name="Slide Number Placeholder 6"/>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49BC75-2359-4F98-918A-7033C92AD487}" type="slidenum">
              <a:rPr kumimoji="0" lang="en-US" sz="1200" b="0" i="0" u="none" strike="noStrike" kern="1200" cap="none" spc="0" normalizeH="0" baseline="0" noProof="0" smtClean="0">
                <a:ln>
                  <a:noFill/>
                </a:ln>
                <a:solidFill>
                  <a:prstClr val="black"/>
                </a:solidFill>
                <a:effectLst/>
                <a:uLnTx/>
                <a:uFillTx/>
                <a:latin typeface="Ericsson Hilda Light" panose="000004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Ericsson Hilda Light" panose="00000400000000000000" pitchFamily="2" charset="0"/>
              <a:ea typeface="+mn-ea"/>
              <a:cs typeface="+mn-cs"/>
            </a:endParaRPr>
          </a:p>
        </p:txBody>
      </p:sp>
    </p:spTree>
    <p:extLst>
      <p:ext uri="{BB962C8B-B14F-4D97-AF65-F5344CB8AC3E}">
        <p14:creationId xmlns:p14="http://schemas.microsoft.com/office/powerpoint/2010/main" val="24779574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 </a:t>
            </a:r>
          </a:p>
          <a:p>
            <a:endParaRPr lang="en-US" dirty="0"/>
          </a:p>
        </p:txBody>
      </p:sp>
      <p:sp>
        <p:nvSpPr>
          <p:cNvPr id="4" name="Date Placeholder 3"/>
          <p:cNvSpPr>
            <a:spLocks noGrp="1"/>
          </p:cNvSpPr>
          <p:nvPr>
            <p:ph type="dt" idx="10"/>
          </p:nvPr>
        </p:nvSpPr>
        <p:spPr/>
        <p:txBody>
          <a:bodyPr/>
          <a:lstStyle/>
          <a:p>
            <a:pPr>
              <a:defRPr/>
            </a:pPr>
            <a:r>
              <a:rPr lang="en-US"/>
              <a:t>February 2018 </a:t>
            </a:r>
          </a:p>
        </p:txBody>
      </p:sp>
      <p:sp>
        <p:nvSpPr>
          <p:cNvPr id="5" name="Slide Number Placeholder 4"/>
          <p:cNvSpPr>
            <a:spLocks noGrp="1"/>
          </p:cNvSpPr>
          <p:nvPr>
            <p:ph type="sldNum" sz="quarter" idx="11"/>
          </p:nvPr>
        </p:nvSpPr>
        <p:spPr/>
        <p:txBody>
          <a:bodyPr/>
          <a:lstStyle/>
          <a:p>
            <a:fld id="{6C0DCB81-AD42-4189-86AC-C17AD1B124A5}" type="slidenum">
              <a:rPr lang="en-US" altLang="en-US"/>
              <a:t>14</a:t>
            </a:fld>
            <a:endParaRPr lang="en-US" altLang="en-US"/>
          </a:p>
        </p:txBody>
      </p:sp>
      <p:sp>
        <p:nvSpPr>
          <p:cNvPr id="6" name="Header Placeholder 5"/>
          <p:cNvSpPr>
            <a:spLocks noGrp="1"/>
          </p:cNvSpPr>
          <p:nvPr>
            <p:ph type="hdr" sz="quarter" idx="12"/>
          </p:nvPr>
        </p:nvSpPr>
        <p:spPr/>
        <p:txBody>
          <a:bodyPr/>
          <a:lstStyle/>
          <a:p>
            <a:pPr>
              <a:defRPr/>
            </a:pPr>
            <a:r>
              <a:rPr lang="en-US"/>
              <a:t> </a:t>
            </a:r>
          </a:p>
        </p:txBody>
      </p:sp>
      <p:sp>
        <p:nvSpPr>
          <p:cNvPr id="7" name="Footer Placeholder 6"/>
          <p:cNvSpPr>
            <a:spLocks noGrp="1"/>
          </p:cNvSpPr>
          <p:nvPr>
            <p:ph type="ftr" sz="quarter" idx="13"/>
          </p:nvPr>
        </p:nvSpPr>
        <p:spPr/>
        <p:txBody>
          <a:bodyPr/>
          <a:lstStyle/>
          <a:p>
            <a:pPr>
              <a:defRPr/>
            </a:pPr>
            <a:r>
              <a:rPr lang="en-US"/>
              <a:t> </a:t>
            </a:r>
          </a:p>
        </p:txBody>
      </p:sp>
    </p:spTree>
    <p:extLst>
      <p:ext uri="{BB962C8B-B14F-4D97-AF65-F5344CB8AC3E}">
        <p14:creationId xmlns:p14="http://schemas.microsoft.com/office/powerpoint/2010/main" val="34781030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15"/>
        <p:cNvGrpSpPr/>
        <p:nvPr/>
      </p:nvGrpSpPr>
      <p:grpSpPr>
        <a:xfrm>
          <a:off x="0" y="0"/>
          <a:ext cx="0" cy="0"/>
          <a:chOff x="0" y="0"/>
          <a:chExt cx="0" cy="0"/>
        </a:xfrm>
      </p:grpSpPr>
      <p:sp>
        <p:nvSpPr>
          <p:cNvPr id="25116" name="Shape 25116"/>
          <p:cNvSpPr txBox="1">
            <a:spLocks noGrp="1"/>
          </p:cNvSpPr>
          <p:nvPr>
            <p:ph type="body" idx="1"/>
          </p:nvPr>
        </p:nvSpPr>
        <p:spPr>
          <a:xfrm>
            <a:off x="673577" y="4748163"/>
            <a:ext cx="5388610" cy="3885023"/>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sv-SE" dirty="0"/>
              <a:t> </a:t>
            </a:r>
            <a:endParaRPr dirty="0"/>
          </a:p>
        </p:txBody>
      </p:sp>
      <p:sp>
        <p:nvSpPr>
          <p:cNvPr id="25117" name="Shape 25117"/>
          <p:cNvSpPr>
            <a:spLocks noGrp="1" noRot="1" noChangeAspect="1"/>
          </p:cNvSpPr>
          <p:nvPr>
            <p:ph type="sldImg" idx="2"/>
          </p:nvPr>
        </p:nvSpPr>
        <p:spPr>
          <a:xfrm>
            <a:off x="409575" y="1233488"/>
            <a:ext cx="5916613" cy="33289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49508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 </a:t>
            </a:r>
            <a:endParaRPr lang="en-US" dirty="0"/>
          </a:p>
        </p:txBody>
      </p:sp>
      <p:sp>
        <p:nvSpPr>
          <p:cNvPr id="4" name="Header Placeholder 3"/>
          <p:cNvSpPr>
            <a:spLocks noGrp="1"/>
          </p:cNvSpPr>
          <p:nvPr>
            <p:ph type="hdr" sz="quarter" idx="10"/>
          </p:nvPr>
        </p:nvSpPr>
        <p:spPr/>
        <p:txBody>
          <a:bodyPr/>
          <a:lstStyle/>
          <a:p>
            <a:r>
              <a:rPr lang="en-US"/>
              <a:t>WCDMA W18.Q3 Focus Area Presentation </a:t>
            </a:r>
          </a:p>
        </p:txBody>
      </p:sp>
      <p:sp>
        <p:nvSpPr>
          <p:cNvPr id="5" name="Date Placeholder 4"/>
          <p:cNvSpPr>
            <a:spLocks noGrp="1"/>
          </p:cNvSpPr>
          <p:nvPr>
            <p:ph type="dt" idx="11"/>
          </p:nvPr>
        </p:nvSpPr>
        <p:spPr/>
        <p:txBody>
          <a:bodyPr/>
          <a:lstStyle/>
          <a:p>
            <a:r>
              <a:rPr lang="en-US"/>
              <a:t>2018-06-12 </a:t>
            </a:r>
          </a:p>
        </p:txBody>
      </p:sp>
      <p:sp>
        <p:nvSpPr>
          <p:cNvPr id="6" name="Footer Placeholder 5"/>
          <p:cNvSpPr>
            <a:spLocks noGrp="1"/>
          </p:cNvSpPr>
          <p:nvPr>
            <p:ph type="ftr" sz="quarter" idx="12"/>
          </p:nvPr>
        </p:nvSpPr>
        <p:spPr/>
        <p:txBody>
          <a:bodyPr/>
          <a:lstStyle/>
          <a:p>
            <a:r>
              <a:rPr lang="da-DK"/>
              <a:t>6/221 09-FGC 101 3355 Uen, Rev G </a:t>
            </a:r>
            <a:endParaRPr lang="en-US"/>
          </a:p>
        </p:txBody>
      </p:sp>
      <p:sp>
        <p:nvSpPr>
          <p:cNvPr id="7" name="Slide Number Placeholder 6"/>
          <p:cNvSpPr>
            <a:spLocks noGrp="1"/>
          </p:cNvSpPr>
          <p:nvPr>
            <p:ph type="sldNum" sz="quarter" idx="13"/>
          </p:nvPr>
        </p:nvSpPr>
        <p:spPr/>
        <p:txBody>
          <a:bodyPr/>
          <a:lstStyle/>
          <a:p>
            <a:fld id="{B22D746F-122A-4891-BEBF-24F60A292563}" type="slidenum">
              <a:rPr lang="en-US"/>
              <a:t>16</a:t>
            </a:fld>
            <a:endParaRPr lang="en-US"/>
          </a:p>
        </p:txBody>
      </p:sp>
    </p:spTree>
    <p:extLst>
      <p:ext uri="{BB962C8B-B14F-4D97-AF65-F5344CB8AC3E}">
        <p14:creationId xmlns:p14="http://schemas.microsoft.com/office/powerpoint/2010/main" val="20244904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 </a:t>
            </a:r>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Ericsson Hilda Light" panose="00000400000000000000" pitchFamily="2" charset="0"/>
                <a:ea typeface="+mn-ea"/>
                <a:cs typeface="+mn-cs"/>
              </a:rPr>
              <a:t>Introducing the Ericsson Operations Engine </a:t>
            </a:r>
          </a:p>
        </p:txBody>
      </p:sp>
      <p:sp>
        <p:nvSpPr>
          <p:cNvPr id="5" name="Date Placeholder 4"/>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Ericsson Hilda Light" panose="00000400000000000000" pitchFamily="2" charset="0"/>
                <a:ea typeface="+mn-ea"/>
                <a:cs typeface="+mn-cs"/>
              </a:rPr>
              <a:t>2019-03-13 </a:t>
            </a:r>
          </a:p>
        </p:txBody>
      </p:sp>
      <p:sp>
        <p:nvSpPr>
          <p:cNvPr id="6" name="Footer Placeholder 5"/>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Ericsson Hilda Light" panose="00000400000000000000" pitchFamily="2" charset="0"/>
                <a:ea typeface="+mn-ea"/>
                <a:cs typeface="+mn-cs"/>
              </a:rPr>
              <a:t>6/221 09-FGB 101 0858 Uen, Rev A </a:t>
            </a:r>
          </a:p>
        </p:txBody>
      </p:sp>
      <p:sp>
        <p:nvSpPr>
          <p:cNvPr id="7" name="Slide Number Placeholder 6"/>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102172-54BA-4017-B9F7-14D845520147}" type="slidenum">
              <a:rPr kumimoji="0" lang="en-US" sz="1200" b="0" i="0" u="none" strike="noStrike" kern="1200" cap="none" spc="0" normalizeH="0" baseline="0" noProof="0">
                <a:ln>
                  <a:noFill/>
                </a:ln>
                <a:solidFill>
                  <a:prstClr val="black"/>
                </a:solidFill>
                <a:effectLst/>
                <a:uLnTx/>
                <a:uFillTx/>
                <a:latin typeface="Ericsson Hilda Light" panose="000004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Ericsson Hilda Light" panose="00000400000000000000" pitchFamily="2" charset="0"/>
              <a:ea typeface="+mn-ea"/>
              <a:cs typeface="+mn-cs"/>
            </a:endParaRPr>
          </a:p>
        </p:txBody>
      </p:sp>
    </p:spTree>
    <p:extLst>
      <p:ext uri="{BB962C8B-B14F-4D97-AF65-F5344CB8AC3E}">
        <p14:creationId xmlns:p14="http://schemas.microsoft.com/office/powerpoint/2010/main" val="6029533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dirty="0"/>
              <a:t> </a:t>
            </a:r>
          </a:p>
        </p:txBody>
      </p:sp>
      <p:sp>
        <p:nvSpPr>
          <p:cNvPr id="5" name="Date Placeholder 4"/>
          <p:cNvSpPr>
            <a:spLocks noGrp="1"/>
          </p:cNvSpPr>
          <p:nvPr>
            <p:ph type="dt" idx="11"/>
          </p:nvPr>
        </p:nvSpPr>
        <p:spPr/>
        <p:txBody>
          <a:bodyPr/>
          <a:lstStyle/>
          <a:p>
            <a:r>
              <a:rPr lang="en-US" dirty="0"/>
              <a:t> </a:t>
            </a:r>
          </a:p>
        </p:txBody>
      </p:sp>
      <p:sp>
        <p:nvSpPr>
          <p:cNvPr id="6" name="Footer Placeholder 5"/>
          <p:cNvSpPr>
            <a:spLocks noGrp="1"/>
          </p:cNvSpPr>
          <p:nvPr>
            <p:ph type="ftr" sz="quarter" idx="12"/>
          </p:nvPr>
        </p:nvSpPr>
        <p:spPr/>
        <p:txBody>
          <a:bodyPr/>
          <a:lstStyle/>
          <a:p>
            <a:r>
              <a:rPr lang="en-US" dirty="0"/>
              <a:t> </a:t>
            </a:r>
          </a:p>
        </p:txBody>
      </p:sp>
      <p:sp>
        <p:nvSpPr>
          <p:cNvPr id="7" name="Slide Number Placeholder 6"/>
          <p:cNvSpPr>
            <a:spLocks noGrp="1"/>
          </p:cNvSpPr>
          <p:nvPr>
            <p:ph type="sldNum" sz="quarter" idx="13"/>
          </p:nvPr>
        </p:nvSpPr>
        <p:spPr/>
        <p:txBody>
          <a:bodyPr/>
          <a:lstStyle/>
          <a:p>
            <a:fld id="{A1069D80-6000-40B4-951E-994A94A2B9B5}" type="slidenum">
              <a:rPr lang="en-US"/>
              <a:t>18</a:t>
            </a:fld>
            <a:endParaRPr lang="en-US" dirty="0"/>
          </a:p>
        </p:txBody>
      </p:sp>
    </p:spTree>
    <p:extLst>
      <p:ext uri="{BB962C8B-B14F-4D97-AF65-F5344CB8AC3E}">
        <p14:creationId xmlns:p14="http://schemas.microsoft.com/office/powerpoint/2010/main" val="7600086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p:cNvSpPr>
          <p:nvPr>
            <p:ph type="sldImg"/>
          </p:nvPr>
        </p:nvSpPr>
        <p:spPr bwMode="auto">
          <a:noFill/>
          <a:ln>
            <a:solidFill>
              <a:srgbClr val="000000"/>
            </a:solidFill>
            <a:miter lim="800000"/>
            <a:headEnd/>
            <a:tailEnd/>
          </a:ln>
        </p:spPr>
      </p:sp>
      <p:sp>
        <p:nvSpPr>
          <p:cNvPr id="6553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sv-SE" baseline="0" dirty="0">
                <a:latin typeface="Ericsson Hilda Light" pitchFamily="4" charset="0"/>
              </a:rPr>
              <a:t> </a:t>
            </a:r>
          </a:p>
          <a:p>
            <a:pPr>
              <a:spcBef>
                <a:spcPct val="0"/>
              </a:spcBef>
            </a:pPr>
            <a:endParaRPr lang="en-US" baseline="0" dirty="0">
              <a:latin typeface="Ericsson Hilda Light" pitchFamily="4" charset="0"/>
            </a:endParaRPr>
          </a:p>
        </p:txBody>
      </p:sp>
      <p:sp>
        <p:nvSpPr>
          <p:cNvPr id="65540" name="Date Placeholder 3"/>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Ericsson Hilda Light" pitchFamily="4" charset="0"/>
                <a:ea typeface="Ericsson Hilda" pitchFamily="4" charset="-128"/>
                <a:cs typeface="Ericsson Hilda" pitchFamily="4" charset="-128"/>
              </a:rPr>
              <a:t> </a:t>
            </a:r>
          </a:p>
        </p:txBody>
      </p:sp>
      <p:sp>
        <p:nvSpPr>
          <p:cNvPr id="65541" name="Slide Number Placeholder 4"/>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3ACDA4D-23E2-8249-BD05-E78A66D94E8B}" type="slidenum">
              <a:rPr kumimoji="0" lang="en-US" sz="1200" b="0" i="0" u="none" strike="noStrike" kern="1200" cap="none" spc="0" normalizeH="0" baseline="0" noProof="0">
                <a:ln>
                  <a:noFill/>
                </a:ln>
                <a:solidFill>
                  <a:prstClr val="black"/>
                </a:solidFill>
                <a:effectLst/>
                <a:uLnTx/>
                <a:uFillTx/>
                <a:latin typeface="Ericsson Hilda Light" pitchFamily="4" charset="0"/>
                <a:ea typeface="Ericsson Hilda" pitchFamily="4" charset="-128"/>
                <a:cs typeface="Ericsson Hilda" pitchFamily="4" charset="-128"/>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Ericsson Hilda Light" pitchFamily="4" charset="0"/>
              <a:ea typeface="Ericsson Hilda" pitchFamily="4" charset="-128"/>
              <a:cs typeface="Ericsson Hilda" pitchFamily="4" charset="-128"/>
            </a:endParaRPr>
          </a:p>
        </p:txBody>
      </p:sp>
      <p:sp>
        <p:nvSpPr>
          <p:cNvPr id="65542" name="Header Placeholder 5"/>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Ericsson Hilda Light" pitchFamily="4" charset="0"/>
                <a:ea typeface="Ericsson Hilda" pitchFamily="4" charset="-128"/>
                <a:cs typeface="Ericsson Hilda" pitchFamily="4" charset="-128"/>
              </a:rPr>
              <a:t> </a:t>
            </a:r>
          </a:p>
        </p:txBody>
      </p:sp>
      <p:sp>
        <p:nvSpPr>
          <p:cNvPr id="65543" name="Footer Placeholder 6"/>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Ericsson Hilda Light" pitchFamily="4" charset="0"/>
                <a:ea typeface="Ericsson Hilda" pitchFamily="4" charset="-128"/>
                <a:cs typeface="Ericsson Hilda" pitchFamily="4" charset="-128"/>
              </a:rPr>
              <a:t> </a:t>
            </a:r>
          </a:p>
        </p:txBody>
      </p:sp>
    </p:spTree>
    <p:extLst>
      <p:ext uri="{BB962C8B-B14F-4D97-AF65-F5344CB8AC3E}">
        <p14:creationId xmlns:p14="http://schemas.microsoft.com/office/powerpoint/2010/main" val="34656058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Ericsson Hilda Light" panose="00000400000000000000" pitchFamily="2" charset="0"/>
                <a:ea typeface="+mn-ea"/>
                <a:cs typeface="+mn-cs"/>
              </a:rPr>
              <a:t> </a:t>
            </a:r>
            <a:endParaRPr lang="en-US" dirty="0"/>
          </a:p>
          <a:p>
            <a:endParaRPr lang="en-US" dirty="0"/>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Ericsson Hilda Light" panose="00000400000000000000" pitchFamily="2" charset="0"/>
                <a:ea typeface="+mn-ea"/>
                <a:cs typeface="+mn-cs"/>
              </a:rPr>
              <a:t> </a:t>
            </a:r>
          </a:p>
        </p:txBody>
      </p:sp>
      <p:sp>
        <p:nvSpPr>
          <p:cNvPr id="5" name="Date Placeholder 4"/>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Ericsson Hilda Light" panose="00000400000000000000" pitchFamily="2" charset="0"/>
                <a:ea typeface="+mn-ea"/>
                <a:cs typeface="+mn-cs"/>
              </a:rPr>
              <a:t>2018-02-21 </a:t>
            </a:r>
          </a:p>
        </p:txBody>
      </p:sp>
      <p:sp>
        <p:nvSpPr>
          <p:cNvPr id="6" name="Footer Placeholder 5"/>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Ericsson Hilda Light" panose="00000400000000000000" pitchFamily="2" charset="0"/>
                <a:ea typeface="+mn-ea"/>
                <a:cs typeface="+mn-cs"/>
              </a:rPr>
              <a:t> </a:t>
            </a:r>
          </a:p>
        </p:txBody>
      </p:sp>
      <p:sp>
        <p:nvSpPr>
          <p:cNvPr id="7" name="Slide Number Placeholder 6"/>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49BC75-2359-4F98-918A-7033C92AD487}" type="slidenum">
              <a:rPr kumimoji="0" lang="en-US" sz="1200" b="0" i="0" u="none" strike="noStrike" kern="1200" cap="none" spc="0" normalizeH="0" baseline="0" noProof="0" smtClean="0">
                <a:ln>
                  <a:noFill/>
                </a:ln>
                <a:solidFill>
                  <a:prstClr val="black"/>
                </a:solidFill>
                <a:effectLst/>
                <a:uLnTx/>
                <a:uFillTx/>
                <a:latin typeface="Ericsson Hilda Light" panose="000004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Ericsson Hilda Light" panose="00000400000000000000" pitchFamily="2" charset="0"/>
              <a:ea typeface="+mn-ea"/>
              <a:cs typeface="+mn-cs"/>
            </a:endParaRPr>
          </a:p>
        </p:txBody>
      </p:sp>
    </p:spTree>
    <p:extLst>
      <p:ext uri="{BB962C8B-B14F-4D97-AF65-F5344CB8AC3E}">
        <p14:creationId xmlns:p14="http://schemas.microsoft.com/office/powerpoint/2010/main" val="15945044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sv-SE" dirty="0"/>
              <a:t> </a:t>
            </a:r>
            <a:endParaRPr lang="en-US" dirty="0"/>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Ericsson Hilda Light" panose="00000400000000000000" pitchFamily="2" charset="0"/>
                <a:ea typeface="+mn-ea"/>
                <a:cs typeface="+mn-cs"/>
              </a:rPr>
              <a:t> </a:t>
            </a: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Ericsson Hilda Light" panose="00000400000000000000" pitchFamily="2" charset="0"/>
                <a:ea typeface="+mn-ea"/>
                <a:cs typeface="+mn-cs"/>
              </a:rPr>
              <a:t>2018-04-24 </a:t>
            </a:r>
          </a:p>
        </p:txBody>
      </p:sp>
      <p:sp>
        <p:nvSpPr>
          <p:cNvPr id="6" name="Footer Placeholder 5"/>
          <p:cNvSpPr>
            <a:spLocks noGrp="1"/>
          </p:cNvSpPr>
          <p:nvPr>
            <p:ph type="ft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Ericsson Hilda Light" panose="00000400000000000000" pitchFamily="2" charset="0"/>
                <a:ea typeface="+mn-ea"/>
                <a:cs typeface="+mn-cs"/>
              </a:rPr>
              <a:t> </a:t>
            </a:r>
          </a:p>
        </p:txBody>
      </p:sp>
      <p:sp>
        <p:nvSpPr>
          <p:cNvPr id="7" name="Slide Number Placeholder 6"/>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B878BF-1377-4BB4-9722-A18755735175}" type="slidenum">
              <a:rPr kumimoji="0" lang="en-US" sz="1200" b="0" i="0" u="none" strike="noStrike" kern="1200" cap="none" spc="0" normalizeH="0" baseline="0" noProof="0">
                <a:ln>
                  <a:noFill/>
                </a:ln>
                <a:solidFill>
                  <a:prstClr val="black"/>
                </a:solidFill>
                <a:effectLst/>
                <a:uLnTx/>
                <a:uFillTx/>
                <a:latin typeface="Ericsson Hilda Light" panose="000004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Ericsson Hilda Light" panose="00000400000000000000" pitchFamily="2" charset="0"/>
              <a:ea typeface="+mn-ea"/>
              <a:cs typeface="+mn-cs"/>
            </a:endParaRPr>
          </a:p>
        </p:txBody>
      </p:sp>
    </p:spTree>
    <p:extLst>
      <p:ext uri="{BB962C8B-B14F-4D97-AF65-F5344CB8AC3E}">
        <p14:creationId xmlns:p14="http://schemas.microsoft.com/office/powerpoint/2010/main" val="7822379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sv-SE" dirty="0"/>
              <a:t> </a:t>
            </a:r>
          </a:p>
          <a:p>
            <a:pPr marL="228600" indent="-228600">
              <a:buAutoNum type="arabicPeriod"/>
            </a:pPr>
            <a:endParaRPr lang="en-US" dirty="0"/>
          </a:p>
        </p:txBody>
      </p:sp>
      <p:sp>
        <p:nvSpPr>
          <p:cNvPr id="4" name="Header Placeholder 3"/>
          <p:cNvSpPr>
            <a:spLocks noGrp="1"/>
          </p:cNvSpPr>
          <p:nvPr>
            <p:ph type="hdr" sz="quarter"/>
          </p:nvPr>
        </p:nvSpPr>
        <p:spPr/>
        <p:txBody>
          <a:bodyPr/>
          <a:lstStyle/>
          <a:p>
            <a:r>
              <a:rPr lang="en-US"/>
              <a:t> </a:t>
            </a:r>
          </a:p>
        </p:txBody>
      </p:sp>
      <p:sp>
        <p:nvSpPr>
          <p:cNvPr id="5" name="Date Placeholder 4"/>
          <p:cNvSpPr>
            <a:spLocks noGrp="1"/>
          </p:cNvSpPr>
          <p:nvPr>
            <p:ph type="dt" idx="1"/>
          </p:nvPr>
        </p:nvSpPr>
        <p:spPr/>
        <p:txBody>
          <a:bodyPr/>
          <a:lstStyle/>
          <a:p>
            <a:r>
              <a:rPr lang="en-US"/>
              <a:t>2018-02-21 </a:t>
            </a:r>
          </a:p>
        </p:txBody>
      </p:sp>
      <p:sp>
        <p:nvSpPr>
          <p:cNvPr id="6" name="Footer Placeholder 5"/>
          <p:cNvSpPr>
            <a:spLocks noGrp="1"/>
          </p:cNvSpPr>
          <p:nvPr>
            <p:ph type="ftr" sz="quarter" idx="4"/>
          </p:nvPr>
        </p:nvSpPr>
        <p:spPr/>
        <p:txBody>
          <a:bodyPr/>
          <a:lstStyle/>
          <a:p>
            <a:r>
              <a:rPr lang="en-US"/>
              <a:t> </a:t>
            </a:r>
          </a:p>
        </p:txBody>
      </p:sp>
      <p:sp>
        <p:nvSpPr>
          <p:cNvPr id="7" name="Slide Number Placeholder 6"/>
          <p:cNvSpPr>
            <a:spLocks noGrp="1"/>
          </p:cNvSpPr>
          <p:nvPr>
            <p:ph type="sldNum" sz="quarter" idx="5"/>
          </p:nvPr>
        </p:nvSpPr>
        <p:spPr/>
        <p:txBody>
          <a:bodyPr/>
          <a:lstStyle/>
          <a:p>
            <a:fld id="{F949BC75-2359-4F98-918A-7033C92AD487}" type="slidenum">
              <a:rPr lang="en-US"/>
              <a:pPr/>
              <a:t>21</a:t>
            </a:fld>
            <a:endParaRPr lang="en-US"/>
          </a:p>
        </p:txBody>
      </p:sp>
    </p:spTree>
    <p:extLst>
      <p:ext uri="{BB962C8B-B14F-4D97-AF65-F5344CB8AC3E}">
        <p14:creationId xmlns:p14="http://schemas.microsoft.com/office/powerpoint/2010/main" val="3652727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nvPr>
        </p:nvSpPr>
        <p:spPr/>
        <p:txBody>
          <a:bodyPr/>
          <a:lstStyle/>
          <a:p>
            <a:endParaRPr lang="en-GB" dirty="0"/>
          </a:p>
        </p:txBody>
      </p:sp>
      <p:sp>
        <p:nvSpPr>
          <p:cNvPr id="5" name="Date Placeholder 4"/>
          <p:cNvSpPr>
            <a:spLocks noGrp="1"/>
          </p:cNvSpPr>
          <p:nvPr>
            <p:ph type="dt" idx="11"/>
          </p:nvPr>
        </p:nvSpPr>
        <p:spPr/>
        <p:txBody>
          <a:bodyPr/>
          <a:lstStyle/>
          <a:p>
            <a:r>
              <a:rPr lang="en-GB"/>
              <a:t> </a:t>
            </a:r>
            <a:endParaRPr lang="en-GB" dirty="0"/>
          </a:p>
        </p:txBody>
      </p:sp>
      <p:sp>
        <p:nvSpPr>
          <p:cNvPr id="6" name="Footer Placeholder 5"/>
          <p:cNvSpPr>
            <a:spLocks noGrp="1"/>
          </p:cNvSpPr>
          <p:nvPr>
            <p:ph type="ftr" sz="quarter" idx="12"/>
          </p:nvPr>
        </p:nvSpPr>
        <p:spPr/>
        <p:txBody>
          <a:bodyPr/>
          <a:lstStyle/>
          <a:p>
            <a:endParaRPr lang="en-GB" dirty="0"/>
          </a:p>
        </p:txBody>
      </p:sp>
      <p:sp>
        <p:nvSpPr>
          <p:cNvPr id="7" name="Slide Number Placeholder 6"/>
          <p:cNvSpPr>
            <a:spLocks noGrp="1"/>
          </p:cNvSpPr>
          <p:nvPr>
            <p:ph type="sldNum" sz="quarter" idx="13"/>
          </p:nvPr>
        </p:nvSpPr>
        <p:spPr/>
        <p:txBody>
          <a:bodyPr/>
          <a:lstStyle/>
          <a:p>
            <a:fld id="{1A9966BF-A434-4BC2-9969-A0AE8B068B9B}" type="slidenum">
              <a:rPr lang="en-GB" smtClean="0"/>
              <a:t>22</a:t>
            </a:fld>
            <a:endParaRPr lang="en-GB" dirty="0"/>
          </a:p>
        </p:txBody>
      </p:sp>
    </p:spTree>
    <p:extLst>
      <p:ext uri="{BB962C8B-B14F-4D97-AF65-F5344CB8AC3E}">
        <p14:creationId xmlns:p14="http://schemas.microsoft.com/office/powerpoint/2010/main" val="27998229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42950" lvl="1" indent="-285750">
              <a:lnSpc>
                <a:spcPct val="107000"/>
              </a:lnSpc>
              <a:spcAft>
                <a:spcPts val="0"/>
              </a:spcAft>
              <a:buFont typeface="+mj-lt"/>
              <a:buAutoNum type="alphaLcPeriod"/>
            </a:pPr>
            <a:endParaRPr lang="sv-SE" dirty="0"/>
          </a:p>
        </p:txBody>
      </p:sp>
      <p:sp>
        <p:nvSpPr>
          <p:cNvPr id="4" name="Header Placeholder 3"/>
          <p:cNvSpPr>
            <a:spLocks noGrp="1"/>
          </p:cNvSpPr>
          <p:nvPr>
            <p:ph type="hdr" sz="quarter"/>
          </p:nvPr>
        </p:nvSpPr>
        <p:spPr/>
        <p:txBody>
          <a:bodyPr/>
          <a:lstStyle/>
          <a:p>
            <a:r>
              <a:rPr lang="en-US"/>
              <a:t> </a:t>
            </a:r>
          </a:p>
        </p:txBody>
      </p:sp>
      <p:sp>
        <p:nvSpPr>
          <p:cNvPr id="5" name="Date Placeholder 4"/>
          <p:cNvSpPr>
            <a:spLocks noGrp="1"/>
          </p:cNvSpPr>
          <p:nvPr>
            <p:ph type="dt" idx="1"/>
          </p:nvPr>
        </p:nvSpPr>
        <p:spPr/>
        <p:txBody>
          <a:bodyPr/>
          <a:lstStyle/>
          <a:p>
            <a:r>
              <a:rPr lang="en-US"/>
              <a:t>2018-02-21 </a:t>
            </a:r>
          </a:p>
        </p:txBody>
      </p:sp>
      <p:sp>
        <p:nvSpPr>
          <p:cNvPr id="6" name="Footer Placeholder 5"/>
          <p:cNvSpPr>
            <a:spLocks noGrp="1"/>
          </p:cNvSpPr>
          <p:nvPr>
            <p:ph type="ftr" sz="quarter" idx="4"/>
          </p:nvPr>
        </p:nvSpPr>
        <p:spPr/>
        <p:txBody>
          <a:bodyPr/>
          <a:lstStyle/>
          <a:p>
            <a:r>
              <a:rPr lang="en-US"/>
              <a:t> </a:t>
            </a:r>
          </a:p>
        </p:txBody>
      </p:sp>
      <p:sp>
        <p:nvSpPr>
          <p:cNvPr id="7" name="Slide Number Placeholder 6"/>
          <p:cNvSpPr>
            <a:spLocks noGrp="1"/>
          </p:cNvSpPr>
          <p:nvPr>
            <p:ph type="sldNum" sz="quarter" idx="5"/>
          </p:nvPr>
        </p:nvSpPr>
        <p:spPr/>
        <p:txBody>
          <a:bodyPr/>
          <a:lstStyle/>
          <a:p>
            <a:fld id="{F949BC75-2359-4F98-918A-7033C92AD487}" type="slidenum">
              <a:rPr lang="en-US" smtClean="0"/>
              <a:pPr/>
              <a:t>3</a:t>
            </a:fld>
            <a:endParaRPr lang="en-US"/>
          </a:p>
        </p:txBody>
      </p:sp>
    </p:spTree>
    <p:extLst>
      <p:ext uri="{BB962C8B-B14F-4D97-AF65-F5344CB8AC3E}">
        <p14:creationId xmlns:p14="http://schemas.microsoft.com/office/powerpoint/2010/main" val="39191022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dirty="0"/>
          </a:p>
        </p:txBody>
      </p:sp>
      <p:sp>
        <p:nvSpPr>
          <p:cNvPr id="4" name="Date Placeholder 3"/>
          <p:cNvSpPr>
            <a:spLocks noGrp="1"/>
          </p:cNvSpPr>
          <p:nvPr>
            <p:ph type="dt" idx="10"/>
          </p:nvPr>
        </p:nvSpPr>
        <p:spPr/>
        <p:txBody>
          <a:bodyPr/>
          <a:lstStyle/>
          <a:p>
            <a:r>
              <a:rPr lang="en-US"/>
              <a:t> </a:t>
            </a:r>
            <a:endParaRPr lang="en-US" dirty="0"/>
          </a:p>
        </p:txBody>
      </p:sp>
      <p:sp>
        <p:nvSpPr>
          <p:cNvPr id="5" name="Slide Number Placeholder 4"/>
          <p:cNvSpPr>
            <a:spLocks noGrp="1"/>
          </p:cNvSpPr>
          <p:nvPr>
            <p:ph type="sldNum" sz="quarter" idx="11"/>
          </p:nvPr>
        </p:nvSpPr>
        <p:spPr/>
        <p:txBody>
          <a:bodyPr/>
          <a:lstStyle/>
          <a:p>
            <a:fld id="{12785227-3787-4D52-A868-3B1BEAB22852}" type="slidenum">
              <a:rPr lang="en-US"/>
              <a:t>4</a:t>
            </a:fld>
            <a:endParaRPr lang="en-US" dirty="0"/>
          </a:p>
        </p:txBody>
      </p:sp>
      <p:sp>
        <p:nvSpPr>
          <p:cNvPr id="6" name="Header Placeholder 5"/>
          <p:cNvSpPr>
            <a:spLocks noGrp="1"/>
          </p:cNvSpPr>
          <p:nvPr>
            <p:ph type="hdr" sz="quarter" idx="12"/>
          </p:nvPr>
        </p:nvSpPr>
        <p:spPr/>
        <p:txBody>
          <a:bodyPr/>
          <a:lstStyle/>
          <a:p>
            <a:r>
              <a:rPr lang="en-US"/>
              <a:t>Ericsson Application Modernization - Customer Deck </a:t>
            </a:r>
            <a:endParaRPr lang="en-US" dirty="0"/>
          </a:p>
        </p:txBody>
      </p:sp>
      <p:sp>
        <p:nvSpPr>
          <p:cNvPr id="7" name="Footer Placeholder 6"/>
          <p:cNvSpPr>
            <a:spLocks noGrp="1"/>
          </p:cNvSpPr>
          <p:nvPr>
            <p:ph type="ftr" sz="quarter" idx="13"/>
          </p:nvPr>
        </p:nvSpPr>
        <p:spPr/>
        <p:txBody>
          <a:bodyPr/>
          <a:lstStyle/>
          <a:p>
            <a:r>
              <a:rPr lang="en-US"/>
              <a:t>© Ericsson AB 2017 </a:t>
            </a:r>
            <a:endParaRPr lang="en-US" dirty="0"/>
          </a:p>
        </p:txBody>
      </p:sp>
    </p:spTree>
    <p:extLst>
      <p:ext uri="{BB962C8B-B14F-4D97-AF65-F5344CB8AC3E}">
        <p14:creationId xmlns:p14="http://schemas.microsoft.com/office/powerpoint/2010/main" val="17211253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r>
              <a:rPr lang="en-US"/>
              <a:t> </a:t>
            </a:r>
          </a:p>
        </p:txBody>
      </p:sp>
      <p:sp>
        <p:nvSpPr>
          <p:cNvPr id="5" name="Date Placeholder 4"/>
          <p:cNvSpPr>
            <a:spLocks noGrp="1"/>
          </p:cNvSpPr>
          <p:nvPr>
            <p:ph type="dt" idx="1"/>
          </p:nvPr>
        </p:nvSpPr>
        <p:spPr/>
        <p:txBody>
          <a:bodyPr/>
          <a:lstStyle/>
          <a:p>
            <a:r>
              <a:rPr lang="en-US"/>
              <a:t>2018-02-21 </a:t>
            </a:r>
          </a:p>
        </p:txBody>
      </p:sp>
      <p:sp>
        <p:nvSpPr>
          <p:cNvPr id="6" name="Footer Placeholder 5"/>
          <p:cNvSpPr>
            <a:spLocks noGrp="1"/>
          </p:cNvSpPr>
          <p:nvPr>
            <p:ph type="ftr" sz="quarter" idx="4"/>
          </p:nvPr>
        </p:nvSpPr>
        <p:spPr/>
        <p:txBody>
          <a:bodyPr/>
          <a:lstStyle/>
          <a:p>
            <a:r>
              <a:rPr lang="en-US"/>
              <a:t> </a:t>
            </a:r>
          </a:p>
        </p:txBody>
      </p:sp>
      <p:sp>
        <p:nvSpPr>
          <p:cNvPr id="7" name="Slide Number Placeholder 6"/>
          <p:cNvSpPr>
            <a:spLocks noGrp="1"/>
          </p:cNvSpPr>
          <p:nvPr>
            <p:ph type="sldNum" sz="quarter" idx="5"/>
          </p:nvPr>
        </p:nvSpPr>
        <p:spPr/>
        <p:txBody>
          <a:bodyPr/>
          <a:lstStyle/>
          <a:p>
            <a:fld id="{F949BC75-2359-4F98-918A-7033C92AD487}" type="slidenum">
              <a:rPr lang="en-US" smtClean="0"/>
              <a:pPr/>
              <a:t>5</a:t>
            </a:fld>
            <a:endParaRPr lang="en-US"/>
          </a:p>
        </p:txBody>
      </p:sp>
    </p:spTree>
    <p:extLst>
      <p:ext uri="{BB962C8B-B14F-4D97-AF65-F5344CB8AC3E}">
        <p14:creationId xmlns:p14="http://schemas.microsoft.com/office/powerpoint/2010/main" val="12843363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a:t>Networks Managed Services Overview </a:t>
            </a:r>
            <a:endParaRPr lang="en-US" dirty="0"/>
          </a:p>
        </p:txBody>
      </p:sp>
      <p:sp>
        <p:nvSpPr>
          <p:cNvPr id="5" name="Date Placeholder 4"/>
          <p:cNvSpPr>
            <a:spLocks noGrp="1"/>
          </p:cNvSpPr>
          <p:nvPr>
            <p:ph type="dt" idx="11"/>
          </p:nvPr>
        </p:nvSpPr>
        <p:spPr/>
        <p:txBody>
          <a:bodyPr/>
          <a:lstStyle/>
          <a:p>
            <a:r>
              <a:rPr lang="en-US"/>
              <a:t>2018-01-17 </a:t>
            </a:r>
            <a:endParaRPr lang="en-US" dirty="0"/>
          </a:p>
        </p:txBody>
      </p:sp>
      <p:sp>
        <p:nvSpPr>
          <p:cNvPr id="6" name="Footer Placeholder 5"/>
          <p:cNvSpPr>
            <a:spLocks noGrp="1"/>
          </p:cNvSpPr>
          <p:nvPr>
            <p:ph type="ftr" sz="quarter" idx="12"/>
          </p:nvPr>
        </p:nvSpPr>
        <p:spPr/>
        <p:txBody>
          <a:bodyPr/>
          <a:lstStyle/>
          <a:p>
            <a:r>
              <a:rPr lang="en-US"/>
              <a:t>© Ericsson AB 2018 </a:t>
            </a:r>
            <a:endParaRPr lang="en-US" dirty="0"/>
          </a:p>
        </p:txBody>
      </p:sp>
      <p:sp>
        <p:nvSpPr>
          <p:cNvPr id="7" name="Slide Number Placeholder 6"/>
          <p:cNvSpPr>
            <a:spLocks noGrp="1"/>
          </p:cNvSpPr>
          <p:nvPr>
            <p:ph type="sldNum" sz="quarter" idx="13"/>
          </p:nvPr>
        </p:nvSpPr>
        <p:spPr/>
        <p:txBody>
          <a:bodyPr/>
          <a:lstStyle/>
          <a:p>
            <a:fld id="{0781E2A0-6A6A-4DBF-82E0-112E68C01DC8}" type="slidenum">
              <a:rPr lang="en-US"/>
              <a:t>6</a:t>
            </a:fld>
            <a:endParaRPr lang="en-US" dirty="0"/>
          </a:p>
        </p:txBody>
      </p:sp>
    </p:spTree>
    <p:extLst>
      <p:ext uri="{BB962C8B-B14F-4D97-AF65-F5344CB8AC3E}">
        <p14:creationId xmlns:p14="http://schemas.microsoft.com/office/powerpoint/2010/main" val="36328098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 </a:t>
            </a:r>
            <a:endParaRPr lang="en-US" sz="12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Ericsson Hilda Light" panose="00000400000000000000" pitchFamily="2" charset="0"/>
                <a:ea typeface="+mn-ea"/>
                <a:cs typeface="+mn-cs"/>
              </a:rPr>
              <a:t> </a:t>
            </a:r>
          </a:p>
        </p:txBody>
      </p:sp>
      <p:sp>
        <p:nvSpPr>
          <p:cNvPr id="5" name="Date Placeholder 4"/>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Ericsson Hilda Light" panose="00000400000000000000" pitchFamily="2" charset="0"/>
                <a:ea typeface="+mn-ea"/>
                <a:cs typeface="+mn-cs"/>
              </a:rPr>
              <a:t>2018-02-21 </a:t>
            </a:r>
          </a:p>
        </p:txBody>
      </p:sp>
      <p:sp>
        <p:nvSpPr>
          <p:cNvPr id="6" name="Footer Placeholder 5"/>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Ericsson Hilda Light" panose="00000400000000000000" pitchFamily="2" charset="0"/>
                <a:ea typeface="+mn-ea"/>
                <a:cs typeface="+mn-cs"/>
              </a:rPr>
              <a:t> </a:t>
            </a:r>
          </a:p>
        </p:txBody>
      </p:sp>
      <p:sp>
        <p:nvSpPr>
          <p:cNvPr id="7" name="Slide Number Placeholder 6"/>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49BC75-2359-4F98-918A-7033C92AD487}" type="slidenum">
              <a:rPr kumimoji="0" lang="en-US" sz="1200" b="0" i="0" u="none" strike="noStrike" kern="1200" cap="none" spc="0" normalizeH="0" baseline="0" noProof="0" smtClean="0">
                <a:ln>
                  <a:noFill/>
                </a:ln>
                <a:solidFill>
                  <a:prstClr val="black"/>
                </a:solidFill>
                <a:effectLst/>
                <a:uLnTx/>
                <a:uFillTx/>
                <a:latin typeface="Ericsson Hilda Light" panose="000004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Ericsson Hilda Light" panose="00000400000000000000" pitchFamily="2" charset="0"/>
              <a:ea typeface="+mn-ea"/>
              <a:cs typeface="+mn-cs"/>
            </a:endParaRPr>
          </a:p>
        </p:txBody>
      </p:sp>
    </p:spTree>
    <p:extLst>
      <p:ext uri="{BB962C8B-B14F-4D97-AF65-F5344CB8AC3E}">
        <p14:creationId xmlns:p14="http://schemas.microsoft.com/office/powerpoint/2010/main" val="36028494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3825" y="509588"/>
            <a:ext cx="6789738" cy="3819525"/>
          </a:xfrm>
        </p:spPr>
      </p:sp>
      <p:sp>
        <p:nvSpPr>
          <p:cNvPr id="3" name="Notes Placeholder 2"/>
          <p:cNvSpPr>
            <a:spLocks noGrp="1"/>
          </p:cNvSpPr>
          <p:nvPr>
            <p:ph type="body" idx="1"/>
          </p:nvPr>
        </p:nvSpPr>
        <p:spPr/>
        <p:txBody>
          <a:bodyPr/>
          <a:lstStyle/>
          <a:p>
            <a:pPr marL="457200" lvl="1" indent="0">
              <a:lnSpc>
                <a:spcPct val="107000"/>
              </a:lnSpc>
              <a:spcAft>
                <a:spcPts val="800"/>
              </a:spcAft>
              <a:buFont typeface="+mj-lt"/>
              <a:buNone/>
            </a:pPr>
            <a:r>
              <a:rPr lang="sv-SE" sz="1200" dirty="0">
                <a:effectLst/>
                <a:latin typeface="Calibri" panose="020F0502020204030204" pitchFamily="34" charset="0"/>
                <a:ea typeface="Calibri" panose="020F0502020204030204" pitchFamily="34" charset="0"/>
                <a:cs typeface="Arial" panose="020B0604020202020204" pitchFamily="34" charset="0"/>
              </a:rPr>
              <a:t>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AEB295-0E93-41BB-AEE6-EF27BA6A46A3}" type="slidenum">
              <a:rPr kumimoji="0" lang="en-US" sz="1200" b="0" i="0" u="none" strike="noStrike" kern="1200" cap="none" spc="0" normalizeH="0" baseline="0" noProof="0">
                <a:ln>
                  <a:noFill/>
                </a:ln>
                <a:solidFill>
                  <a:prstClr val="black"/>
                </a:solidFill>
                <a:effectLst/>
                <a:uLnTx/>
                <a:uFillTx/>
                <a:latin typeface="Ericsson Hilda Light" panose="000004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Ericsson Hilda Light" panose="00000400000000000000" pitchFamily="2" charset="0"/>
              <a:ea typeface="+mn-ea"/>
              <a:cs typeface="+mn-cs"/>
            </a:endParaRPr>
          </a:p>
        </p:txBody>
      </p:sp>
      <p:sp>
        <p:nvSpPr>
          <p:cNvPr id="5" name="Header Placeholder 4"/>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Ericsson Hilda Light" panose="00000400000000000000" pitchFamily="2" charset="0"/>
                <a:ea typeface="+mn-ea"/>
                <a:cs typeface="+mn-cs"/>
              </a:rPr>
              <a:t>Talent Acquisition MOAI </a:t>
            </a:r>
          </a:p>
        </p:txBody>
      </p:sp>
      <p:sp>
        <p:nvSpPr>
          <p:cNvPr id="6" name="Footer Placeholder 5"/>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Ericsson Hilda Light" panose="00000400000000000000" pitchFamily="2" charset="0"/>
                <a:ea typeface="+mn-ea"/>
                <a:cs typeface="+mn-cs"/>
              </a:rPr>
              <a:t> </a:t>
            </a:r>
          </a:p>
        </p:txBody>
      </p:sp>
      <p:sp>
        <p:nvSpPr>
          <p:cNvPr id="7" name="Date Placeholder 6"/>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Ericsson Hilda Light" panose="00000400000000000000" pitchFamily="2" charset="0"/>
                <a:ea typeface="+mn-ea"/>
                <a:cs typeface="+mn-cs"/>
              </a:rPr>
              <a:t> </a:t>
            </a:r>
          </a:p>
        </p:txBody>
      </p:sp>
    </p:spTree>
    <p:extLst>
      <p:ext uri="{BB962C8B-B14F-4D97-AF65-F5344CB8AC3E}">
        <p14:creationId xmlns:p14="http://schemas.microsoft.com/office/powerpoint/2010/main" val="11478326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42950" lvl="1" indent="-285750">
              <a:lnSpc>
                <a:spcPct val="107000"/>
              </a:lnSpc>
              <a:spcAft>
                <a:spcPts val="0"/>
              </a:spcAft>
              <a:buFont typeface="+mj-lt"/>
              <a:buAutoNum type="alphaLcPeriod"/>
            </a:pPr>
            <a:endParaRPr lang="en-US" sz="12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4" name="Header Placeholder 3"/>
          <p:cNvSpPr>
            <a:spLocks noGrp="1"/>
          </p:cNvSpPr>
          <p:nvPr>
            <p:ph type="hdr" sz="quarter"/>
          </p:nvPr>
        </p:nvSpPr>
        <p:spPr/>
        <p:txBody>
          <a:bodyPr/>
          <a:lstStyle/>
          <a:p>
            <a:r>
              <a:rPr lang="en-US"/>
              <a:t> </a:t>
            </a:r>
          </a:p>
        </p:txBody>
      </p:sp>
      <p:sp>
        <p:nvSpPr>
          <p:cNvPr id="5" name="Date Placeholder 4"/>
          <p:cNvSpPr>
            <a:spLocks noGrp="1"/>
          </p:cNvSpPr>
          <p:nvPr>
            <p:ph type="dt" idx="1"/>
          </p:nvPr>
        </p:nvSpPr>
        <p:spPr/>
        <p:txBody>
          <a:bodyPr/>
          <a:lstStyle/>
          <a:p>
            <a:r>
              <a:rPr lang="en-US"/>
              <a:t>2018-02-21 </a:t>
            </a:r>
          </a:p>
        </p:txBody>
      </p:sp>
      <p:sp>
        <p:nvSpPr>
          <p:cNvPr id="6" name="Footer Placeholder 5"/>
          <p:cNvSpPr>
            <a:spLocks noGrp="1"/>
          </p:cNvSpPr>
          <p:nvPr>
            <p:ph type="ftr" sz="quarter" idx="4"/>
          </p:nvPr>
        </p:nvSpPr>
        <p:spPr/>
        <p:txBody>
          <a:bodyPr/>
          <a:lstStyle/>
          <a:p>
            <a:r>
              <a:rPr lang="en-US"/>
              <a:t> </a:t>
            </a:r>
          </a:p>
        </p:txBody>
      </p:sp>
      <p:sp>
        <p:nvSpPr>
          <p:cNvPr id="7" name="Slide Number Placeholder 6"/>
          <p:cNvSpPr>
            <a:spLocks noGrp="1"/>
          </p:cNvSpPr>
          <p:nvPr>
            <p:ph type="sldNum" sz="quarter" idx="5"/>
          </p:nvPr>
        </p:nvSpPr>
        <p:spPr/>
        <p:txBody>
          <a:bodyPr/>
          <a:lstStyle/>
          <a:p>
            <a:fld id="{F949BC75-2359-4F98-918A-7033C92AD487}" type="slidenum">
              <a:rPr lang="en-US" smtClean="0"/>
              <a:pPr/>
              <a:t>9</a:t>
            </a:fld>
            <a:endParaRPr lang="en-US"/>
          </a:p>
        </p:txBody>
      </p:sp>
    </p:spTree>
    <p:extLst>
      <p:ext uri="{BB962C8B-B14F-4D97-AF65-F5344CB8AC3E}">
        <p14:creationId xmlns:p14="http://schemas.microsoft.com/office/powerpoint/2010/main" val="35879826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age">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36D1288D-6C72-4971-B895-27E90722A109}"/>
              </a:ext>
            </a:extLst>
          </p:cNvPr>
          <p:cNvSpPr>
            <a:spLocks noGrp="1"/>
          </p:cNvSpPr>
          <p:nvPr>
            <p:ph sz="quarter" idx="13" hasCustomPrompt="1"/>
          </p:nvPr>
        </p:nvSpPr>
        <p:spPr>
          <a:xfrm>
            <a:off x="0" y="0"/>
            <a:ext cx="12192000" cy="6858000"/>
          </a:xfrm>
          <a:prstGeom prst="rect">
            <a:avLst/>
          </a:prstGeom>
        </p:spPr>
        <p:txBody>
          <a:bodyPr/>
          <a:lstStyle>
            <a:lvl1pPr marL="0" indent="0">
              <a:buNone/>
              <a:defRPr/>
            </a:lvl1pPr>
            <a:lvl2pPr>
              <a:defRPr/>
            </a:lvl2pPr>
            <a:lvl3pPr>
              <a:defRPr/>
            </a:lvl3pPr>
            <a:lvl4pPr>
              <a:defRPr/>
            </a:lvl4pPr>
            <a:lvl5pPr>
              <a:defRPr/>
            </a:lvl5pPr>
          </a:lstStyle>
          <a:p>
            <a:pPr lvl="0"/>
            <a:r>
              <a:rPr lang="en-US" dirty="0"/>
              <a:t> </a:t>
            </a:r>
            <a:endParaRPr lang="en-US"/>
          </a:p>
        </p:txBody>
      </p:sp>
      <p:sp>
        <p:nvSpPr>
          <p:cNvPr id="22531" name="Title_TM"/>
          <p:cNvSpPr>
            <a:spLocks noGrp="1" noChangeArrowheads="1"/>
          </p:cNvSpPr>
          <p:nvPr>
            <p:ph type="ctrTitle" hasCustomPrompt="1"/>
          </p:nvPr>
        </p:nvSpPr>
        <p:spPr>
          <a:xfrm>
            <a:off x="479425" y="476250"/>
            <a:ext cx="8353426" cy="3457576"/>
          </a:xfrm>
        </p:spPr>
        <p:txBody>
          <a:bodyPr/>
          <a:lstStyle>
            <a:lvl1pPr>
              <a:lnSpc>
                <a:spcPct val="85000"/>
              </a:lnSpc>
              <a:defRPr sz="8000" b="0" kern="1400" spc="-160" baseline="0">
                <a:latin typeface="+mj-lt"/>
              </a:defRPr>
            </a:lvl1pPr>
          </a:lstStyle>
          <a:p>
            <a:r>
              <a:rPr lang="en-US" dirty="0"/>
              <a:t>Title page,   Ericsson Hilda Light 80pt, max 3-lines</a:t>
            </a:r>
            <a:endParaRPr lang="en-US"/>
          </a:p>
        </p:txBody>
      </p:sp>
      <p:sp>
        <p:nvSpPr>
          <p:cNvPr id="22530" name="SubTitle_TM"/>
          <p:cNvSpPr>
            <a:spLocks noGrp="1" noChangeArrowheads="1"/>
          </p:cNvSpPr>
          <p:nvPr>
            <p:ph type="subTitle" idx="1" hasCustomPrompt="1"/>
          </p:nvPr>
        </p:nvSpPr>
        <p:spPr>
          <a:xfrm>
            <a:off x="479425" y="4149725"/>
            <a:ext cx="5472114" cy="2087563"/>
          </a:xfrm>
          <a:prstGeom prst="rect">
            <a:avLst/>
          </a:prstGeom>
        </p:spPr>
        <p:txBody>
          <a:bodyPr lIns="72000" anchor="t"/>
          <a:lstStyle>
            <a:lvl1pPr marL="0" indent="0">
              <a:lnSpc>
                <a:spcPct val="100000"/>
              </a:lnSpc>
              <a:spcBef>
                <a:spcPts val="0"/>
              </a:spcBef>
              <a:buFont typeface="Ericsson Hilda Light" charset="0"/>
              <a:buNone/>
              <a:defRPr sz="2000" baseline="0">
                <a:solidFill>
                  <a:schemeClr val="tx1"/>
                </a:solidFill>
                <a:latin typeface="+mn-lt"/>
              </a:defRPr>
            </a:lvl1pPr>
          </a:lstStyle>
          <a:p>
            <a:r>
              <a:rPr lang="en-US" dirty="0"/>
              <a:t>Presentation description/subtitle</a:t>
            </a:r>
            <a:br>
              <a:rPr lang="en-GB" dirty="0"/>
            </a:br>
            <a:r>
              <a:rPr lang="en-US" dirty="0"/>
              <a:t>Ericsson Hilda 20pt</a:t>
            </a:r>
            <a:endParaRPr lang="en-US"/>
          </a:p>
        </p:txBody>
      </p:sp>
      <p:sp>
        <p:nvSpPr>
          <p:cNvPr id="3" name="Content Placeholder 2"/>
          <p:cNvSpPr>
            <a:spLocks noGrp="1"/>
          </p:cNvSpPr>
          <p:nvPr>
            <p:ph sz="quarter" idx="10" hasCustomPrompt="1"/>
          </p:nvPr>
        </p:nvSpPr>
        <p:spPr>
          <a:xfrm>
            <a:off x="6240463" y="6264000"/>
            <a:ext cx="1910479" cy="262800"/>
          </a:xfrm>
          <a:prstGeom prst="rect">
            <a:avLst/>
          </a:prstGeom>
        </p:spPr>
        <p:txBody>
          <a:bodyPr wrap="none" tIns="0" bIns="0" anchor="ctr" anchorCtr="0"/>
          <a:lstStyle>
            <a:lvl1pPr marL="0" indent="0" algn="r">
              <a:buNone/>
              <a:defRPr sz="1200">
                <a:latin typeface="+mn-lt"/>
              </a:defRPr>
            </a:lvl1pPr>
          </a:lstStyle>
          <a:p>
            <a:r>
              <a:rPr lang="en-US" dirty="0"/>
              <a:t>Speaker name</a:t>
            </a:r>
            <a:endParaRPr lang="en-US"/>
          </a:p>
        </p:txBody>
      </p:sp>
      <p:sp>
        <p:nvSpPr>
          <p:cNvPr id="12" name="Content Placeholder 11"/>
          <p:cNvSpPr>
            <a:spLocks noGrp="1"/>
          </p:cNvSpPr>
          <p:nvPr>
            <p:ph sz="quarter" idx="11" hasCustomPrompt="1"/>
          </p:nvPr>
        </p:nvSpPr>
        <p:spPr>
          <a:xfrm>
            <a:off x="8229600" y="6264000"/>
            <a:ext cx="2515041" cy="262800"/>
          </a:xfrm>
          <a:prstGeom prst="rect">
            <a:avLst/>
          </a:prstGeom>
          <a:noFill/>
          <a:ln w="9525">
            <a:noFill/>
            <a:miter lim="800000"/>
            <a:headEnd/>
            <a:tailEnd/>
          </a:ln>
        </p:spPr>
        <p:txBody>
          <a:bodyPr tIns="0" rIns="0" bIns="0" anchor="ctr" anchorCtr="0"/>
          <a:lstStyle>
            <a:lvl1pPr marL="0" indent="0" algn="ctr">
              <a:buNone/>
              <a:defRPr lang="en-US" sz="1200" dirty="0">
                <a:latin typeface="+mn-lt"/>
              </a:defRPr>
            </a:lvl1pPr>
          </a:lstStyle>
          <a:p>
            <a:r>
              <a:rPr lang="en-US" dirty="0"/>
              <a:t>Organization</a:t>
            </a:r>
            <a:endParaRPr lang="en-US"/>
          </a:p>
        </p:txBody>
      </p:sp>
      <p:sp>
        <p:nvSpPr>
          <p:cNvPr id="15" name="Content Placeholder 11"/>
          <p:cNvSpPr>
            <a:spLocks noGrp="1"/>
          </p:cNvSpPr>
          <p:nvPr>
            <p:ph sz="quarter" idx="12" hasCustomPrompt="1"/>
          </p:nvPr>
        </p:nvSpPr>
        <p:spPr>
          <a:xfrm>
            <a:off x="10811951" y="6264000"/>
            <a:ext cx="897503" cy="262800"/>
          </a:xfrm>
          <a:prstGeom prst="rect">
            <a:avLst/>
          </a:prstGeom>
          <a:noFill/>
          <a:ln w="9525">
            <a:noFill/>
            <a:miter lim="800000"/>
            <a:headEnd/>
            <a:tailEnd/>
          </a:ln>
        </p:spPr>
        <p:txBody>
          <a:bodyPr wrap="none" tIns="0" rIns="0" bIns="0" anchor="ctr" anchorCtr="0"/>
          <a:lstStyle>
            <a:lvl1pPr marL="0" indent="0" algn="ctr">
              <a:buNone/>
              <a:defRPr lang="en-US" sz="1200" dirty="0">
                <a:latin typeface="+mn-lt"/>
              </a:defRPr>
            </a:lvl1pPr>
          </a:lstStyle>
          <a:p>
            <a:pPr lvl="0"/>
            <a:r>
              <a:rPr lang="en-US" dirty="0"/>
              <a:t>YYYY-MM-DD</a:t>
            </a:r>
            <a:endParaRPr lang="en-US"/>
          </a:p>
        </p:txBody>
      </p:sp>
      <p:sp>
        <p:nvSpPr>
          <p:cNvPr id="9" name="txtfooterCopy" descr="{&#10; &quot;SkabelonDesign&quot;: {&#10; &quot;textualValue&quot;: &quot;&lt;key1/&gt;&quot;,&#10; &quot;bindingCollection&quot;: {&#10; &quot;key1&quot;: {&quot;SkabelonDesign&quot;:{&quot;type&quot;:&quot;Text&quot;,&quot;binding&quot;:&quot;Module.FooterText&quot;}}&#10; }&#10; }&#10;}">
            <a:extLst>
              <a:ext uri="{FF2B5EF4-FFF2-40B4-BE49-F238E27FC236}">
                <a16:creationId xmlns:a16="http://schemas.microsoft.com/office/drawing/2014/main" id="{72C1EE1F-EF94-4EBA-A010-8BC3D2F38C39}"/>
              </a:ext>
            </a:extLst>
          </p:cNvPr>
          <p:cNvSpPr txBox="1"/>
          <p:nvPr userDrawn="1"/>
        </p:nvSpPr>
        <p:spPr>
          <a:xfrm>
            <a:off x="396000" y="6524625"/>
            <a:ext cx="2040623" cy="123111"/>
          </a:xfrm>
          <a:prstGeom prst="rect">
            <a:avLst/>
          </a:prstGeom>
          <a:noFill/>
        </p:spPr>
        <p:txBody>
          <a:bodyPr vert="horz" wrap="none" lIns="0" tIns="0" rIns="0" bIns="0" rtlCol="0">
            <a:spAutoFit/>
          </a:bodyPr>
          <a:lstStyle/>
          <a:p>
            <a:pPr marL="0" indent="0" algn="l">
              <a:buFontTx/>
              <a:buNone/>
            </a:pPr>
            <a:r>
              <a:rPr lang="en-US" sz="800" b="0" i="0" u="none">
                <a:solidFill>
                  <a:srgbClr val="1A1816"/>
                </a:solidFill>
                <a:latin typeface="+mn-lt"/>
              </a:rPr>
              <a:t>  |  2021-03-02  |  Ericsson Internal  |  Page </a:t>
            </a:r>
            <a:fld id="{E8B606D1-45AB-418C-9A02-E4E496046DA7}" type="slidenum">
              <a:rPr lang="en-US" sz="800" b="0" i="0" u="none" smtClean="0">
                <a:solidFill>
                  <a:srgbClr val="1A1816"/>
                </a:solidFill>
                <a:latin typeface="+mn-lt"/>
              </a:rPr>
              <a:t>‹#›</a:t>
            </a:fld>
            <a:endParaRPr lang="en-US" sz="800" b="0" i="0" u="none" dirty="0">
              <a:solidFill>
                <a:srgbClr val="1A1816"/>
              </a:solidFill>
              <a:latin typeface="+mn-lt"/>
            </a:endParaRPr>
          </a:p>
        </p:txBody>
      </p:sp>
      <p:sp>
        <p:nvSpPr>
          <p:cNvPr id="10" name="FirstDividerHider">
            <a:extLst>
              <a:ext uri="{FF2B5EF4-FFF2-40B4-BE49-F238E27FC236}">
                <a16:creationId xmlns:a16="http://schemas.microsoft.com/office/drawing/2014/main" id="{D76AC379-37ED-447F-84CF-99B2FA694549}"/>
              </a:ext>
            </a:extLst>
          </p:cNvPr>
          <p:cNvSpPr/>
          <p:nvPr userDrawn="1"/>
        </p:nvSpPr>
        <p:spPr bwMode="auto">
          <a:xfrm>
            <a:off x="396000" y="6408751"/>
            <a:ext cx="79513" cy="262393"/>
          </a:xfrm>
          <a:prstGeom prst="rect">
            <a:avLst/>
          </a:prstGeom>
          <a:solidFill>
            <a:schemeClr val="bg1"/>
          </a:solidFill>
          <a:ln w="12700" cap="flat" cmpd="sng" algn="ctr">
            <a:noFill/>
            <a:prstDash val="solid"/>
            <a:round/>
            <a:headEnd type="none" w="med" len="med"/>
            <a:tailEnd type="none" w="med" len="med"/>
          </a:ln>
          <a:effectLst/>
        </p:spPr>
        <p:txBody>
          <a:bodyPr rot="0" spcFirstLastPara="0" vertOverflow="overflow" horzOverflow="overflow" vert="horz" wrap="square" lIns="72000" tIns="36000" rIns="73152" bIns="36576" numCol="1" spcCol="0" rtlCol="0" fromWordArt="0" anchor="t" anchorCtr="0" forceAA="0" compatLnSpc="1">
            <a:prstTxWarp prst="textNoShape">
              <a:avLst/>
            </a:prstTxWarp>
            <a:noAutofit/>
          </a:bodyPr>
          <a:lstStyle/>
          <a:p>
            <a:pPr marL="357188" marR="0" indent="-357188" algn="l" defTabSz="914400" rtl="0" eaLnBrk="1" fontAlgn="base" latinLnBrk="0" hangingPunct="1">
              <a:lnSpc>
                <a:spcPct val="100000"/>
              </a:lnSpc>
              <a:spcBef>
                <a:spcPts val="300"/>
              </a:spcBef>
              <a:spcAft>
                <a:spcPct val="0"/>
              </a:spcAft>
              <a:buClrTx/>
              <a:buSzTx/>
              <a:buFont typeface="Ericsson Hilda" panose="00000500000000000000" pitchFamily="2" charset="0"/>
              <a:buChar char="—"/>
              <a:tabLst/>
            </a:pPr>
            <a:endParaRPr kumimoji="0" lang="en-US" sz="2000" b="0" i="0" u="none" strike="noStrike" cap="none" normalizeH="0" baseline="0" dirty="0" err="1">
              <a:ln>
                <a:noFill/>
              </a:ln>
              <a:solidFill>
                <a:schemeClr val="bg1"/>
              </a:solidFill>
              <a:effectLst/>
              <a:latin typeface="+mn-lt"/>
            </a:endParaRPr>
          </a:p>
        </p:txBody>
      </p:sp>
    </p:spTree>
    <p:extLst>
      <p:ext uri="{BB962C8B-B14F-4D97-AF65-F5344CB8AC3E}">
        <p14:creationId xmlns:p14="http://schemas.microsoft.com/office/powerpoint/2010/main" val="1374575616"/>
      </p:ext>
    </p:extLst>
  </p:cSld>
  <p:clrMapOvr>
    <a:masterClrMapping/>
  </p:clrMapOvr>
  <p:hf sldNum="0" hdr="0" ftr="0"/>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Statement Page 6">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a:off x="0" y="0"/>
            <a:ext cx="12192000" cy="6858000"/>
          </a:xfrm>
          <a:prstGeom prst="rect">
            <a:avLst/>
          </a:prstGeom>
          <a:solidFill>
            <a:schemeClr val="accent6"/>
          </a:solidFill>
          <a:ln>
            <a:noFill/>
          </a:ln>
        </p:spPr>
        <p:txBody>
          <a:bodyPr wrap="none" lIns="72000" rIns="72000"/>
          <a:lstStyle>
            <a:lvl1pPr eaLnBrk="0" hangingPunct="0">
              <a:spcBef>
                <a:spcPct val="50000"/>
              </a:spcBef>
              <a:defRPr sz="2000">
                <a:solidFill>
                  <a:schemeClr val="tx1"/>
                </a:solidFill>
                <a:latin typeface="Ericsson Hilda Light" pitchFamily="34" charset="0"/>
              </a:defRPr>
            </a:lvl1pPr>
            <a:lvl2pPr marL="742950" indent="-285750" eaLnBrk="0" hangingPunct="0">
              <a:spcBef>
                <a:spcPct val="50000"/>
              </a:spcBef>
              <a:defRPr sz="2000">
                <a:solidFill>
                  <a:schemeClr val="tx1"/>
                </a:solidFill>
                <a:latin typeface="Ericsson Hilda Light" pitchFamily="34" charset="0"/>
              </a:defRPr>
            </a:lvl2pPr>
            <a:lvl3pPr marL="1143000" indent="-228600" eaLnBrk="0" hangingPunct="0">
              <a:spcBef>
                <a:spcPct val="50000"/>
              </a:spcBef>
              <a:defRPr sz="2000">
                <a:solidFill>
                  <a:schemeClr val="tx1"/>
                </a:solidFill>
                <a:latin typeface="Ericsson Hilda Light" pitchFamily="34" charset="0"/>
              </a:defRPr>
            </a:lvl3pPr>
            <a:lvl4pPr marL="1600200" indent="-228600" eaLnBrk="0" hangingPunct="0">
              <a:spcBef>
                <a:spcPct val="50000"/>
              </a:spcBef>
              <a:defRPr sz="2000">
                <a:solidFill>
                  <a:schemeClr val="tx1"/>
                </a:solidFill>
                <a:latin typeface="Ericsson Hilda Light" pitchFamily="34" charset="0"/>
              </a:defRPr>
            </a:lvl4pPr>
            <a:lvl5pPr marL="2057400" indent="-228600" eaLnBrk="0" hangingPunct="0">
              <a:spcBef>
                <a:spcPct val="50000"/>
              </a:spcBef>
              <a:defRPr sz="2000">
                <a:solidFill>
                  <a:schemeClr val="tx1"/>
                </a:solidFill>
                <a:latin typeface="Ericsson Hilda Light" pitchFamily="34" charset="0"/>
              </a:defRPr>
            </a:lvl5pPr>
            <a:lvl6pPr marL="2514600" indent="-228600" eaLnBrk="0" fontAlgn="base" hangingPunct="0">
              <a:spcBef>
                <a:spcPct val="50000"/>
              </a:spcBef>
              <a:spcAft>
                <a:spcPct val="0"/>
              </a:spcAft>
              <a:defRPr sz="2000">
                <a:solidFill>
                  <a:schemeClr val="tx1"/>
                </a:solidFill>
                <a:latin typeface="Ericsson Hilda Light" pitchFamily="34" charset="0"/>
              </a:defRPr>
            </a:lvl6pPr>
            <a:lvl7pPr marL="2971800" indent="-228600" eaLnBrk="0" fontAlgn="base" hangingPunct="0">
              <a:spcBef>
                <a:spcPct val="50000"/>
              </a:spcBef>
              <a:spcAft>
                <a:spcPct val="0"/>
              </a:spcAft>
              <a:defRPr sz="2000">
                <a:solidFill>
                  <a:schemeClr val="tx1"/>
                </a:solidFill>
                <a:latin typeface="Ericsson Hilda Light" pitchFamily="34" charset="0"/>
              </a:defRPr>
            </a:lvl7pPr>
            <a:lvl8pPr marL="3429000" indent="-228600" eaLnBrk="0" fontAlgn="base" hangingPunct="0">
              <a:spcBef>
                <a:spcPct val="50000"/>
              </a:spcBef>
              <a:spcAft>
                <a:spcPct val="0"/>
              </a:spcAft>
              <a:defRPr sz="2000">
                <a:solidFill>
                  <a:schemeClr val="tx1"/>
                </a:solidFill>
                <a:latin typeface="Ericsson Hilda Light" pitchFamily="34" charset="0"/>
              </a:defRPr>
            </a:lvl8pPr>
            <a:lvl9pPr marL="3886200" indent="-228600" eaLnBrk="0" fontAlgn="base" hangingPunct="0">
              <a:spcBef>
                <a:spcPct val="50000"/>
              </a:spcBef>
              <a:spcAft>
                <a:spcPct val="0"/>
              </a:spcAft>
              <a:defRPr sz="2000">
                <a:solidFill>
                  <a:schemeClr val="tx1"/>
                </a:solidFill>
                <a:latin typeface="Ericsson Hilda Light" pitchFamily="34" charset="0"/>
              </a:defRPr>
            </a:lvl9pPr>
          </a:lstStyle>
          <a:p>
            <a:pPr eaLnBrk="1" hangingPunct="1">
              <a:defRPr/>
            </a:pPr>
            <a:endParaRPr lang="en-US" altLang="en-US" dirty="0">
              <a:latin typeface="Ericsson Hilda Light" panose="00000400000000000000" pitchFamily="2" charset="0"/>
            </a:endParaRPr>
          </a:p>
        </p:txBody>
      </p:sp>
      <p:sp>
        <p:nvSpPr>
          <p:cNvPr id="12" name="Title_TM">
            <a:extLst>
              <a:ext uri="{FF2B5EF4-FFF2-40B4-BE49-F238E27FC236}">
                <a16:creationId xmlns:a16="http://schemas.microsoft.com/office/drawing/2014/main" id="{93CB56C1-2916-4C60-8532-A023564D2C57}"/>
              </a:ext>
            </a:extLst>
          </p:cNvPr>
          <p:cNvSpPr>
            <a:spLocks noGrp="1" noChangeArrowheads="1"/>
          </p:cNvSpPr>
          <p:nvPr>
            <p:ph type="ctrTitle" hasCustomPrompt="1"/>
          </p:nvPr>
        </p:nvSpPr>
        <p:spPr>
          <a:xfrm>
            <a:off x="479424" y="476250"/>
            <a:ext cx="8353425" cy="3457575"/>
          </a:xfrm>
          <a:noFill/>
          <a:ln w="9525">
            <a:noFill/>
            <a:miter lim="800000"/>
            <a:headEnd/>
            <a:tailEnd/>
          </a:ln>
        </p:spPr>
        <p:txBody>
          <a:bodyPr/>
          <a:lstStyle>
            <a:lvl1pPr>
              <a:defRPr lang="en-US" sz="6000" b="0" dirty="0">
                <a:solidFill>
                  <a:schemeClr val="bg1"/>
                </a:solidFill>
              </a:defRPr>
            </a:lvl1pPr>
          </a:lstStyle>
          <a:p>
            <a:pPr lvl="0"/>
            <a:r>
              <a:rPr lang="en-US" dirty="0"/>
              <a:t>Chapter/section divider or Statement/fact/quote, </a:t>
            </a:r>
            <a:br>
              <a:rPr lang="en-GB" dirty="0"/>
            </a:br>
            <a:r>
              <a:rPr lang="en-US" dirty="0"/>
              <a:t>Ericsson Hilda Light 60pt, </a:t>
            </a:r>
            <a:br>
              <a:rPr lang="en-GB" dirty="0"/>
            </a:br>
            <a:r>
              <a:rPr lang="en-US" dirty="0"/>
              <a:t>Ericsson White, </a:t>
            </a:r>
            <a:br>
              <a:rPr lang="en-GB" dirty="0"/>
            </a:br>
            <a:r>
              <a:rPr lang="en-US" dirty="0"/>
              <a:t>max 5-lines</a:t>
            </a:r>
            <a:endParaRPr lang="en-US"/>
          </a:p>
        </p:txBody>
      </p:sp>
      <p:sp>
        <p:nvSpPr>
          <p:cNvPr id="13" name="SubTitle_TM">
            <a:extLst>
              <a:ext uri="{FF2B5EF4-FFF2-40B4-BE49-F238E27FC236}">
                <a16:creationId xmlns:a16="http://schemas.microsoft.com/office/drawing/2014/main" id="{61DC6511-5700-4E95-89CA-81484C248C03}"/>
              </a:ext>
            </a:extLst>
          </p:cNvPr>
          <p:cNvSpPr>
            <a:spLocks noGrp="1" noChangeArrowheads="1"/>
          </p:cNvSpPr>
          <p:nvPr>
            <p:ph type="subTitle" idx="1" hasCustomPrompt="1"/>
          </p:nvPr>
        </p:nvSpPr>
        <p:spPr>
          <a:xfrm>
            <a:off x="479425" y="4149725"/>
            <a:ext cx="5472113" cy="2087563"/>
          </a:xfrm>
          <a:prstGeom prst="rect">
            <a:avLst/>
          </a:prstGeom>
        </p:spPr>
        <p:txBody>
          <a:bodyPr rIns="0" anchor="ctr"/>
          <a:lstStyle>
            <a:lvl1pPr marL="0" indent="0">
              <a:lnSpc>
                <a:spcPct val="100000"/>
              </a:lnSpc>
              <a:spcBef>
                <a:spcPts val="0"/>
              </a:spcBef>
              <a:buFont typeface="Ericsson Hilda Light" charset="0"/>
              <a:buNone/>
              <a:defRPr sz="2000" baseline="0">
                <a:solidFill>
                  <a:schemeClr val="bg1"/>
                </a:solidFill>
                <a:latin typeface="+mn-lt"/>
              </a:defRPr>
            </a:lvl1pPr>
          </a:lstStyle>
          <a:p>
            <a:r>
              <a:rPr lang="en-US" dirty="0"/>
              <a:t>Statement/quote source, </a:t>
            </a:r>
            <a:endParaRPr lang="en-US"/>
          </a:p>
          <a:p>
            <a:r>
              <a:rPr lang="en-US" dirty="0"/>
              <a:t>Ericsson White, Ericsson Hilda 20pt</a:t>
            </a:r>
            <a:endParaRPr lang="en-US"/>
          </a:p>
        </p:txBody>
      </p:sp>
      <p:pic>
        <p:nvPicPr>
          <p:cNvPr id="6" name="Graphic 5">
            <a:extLst>
              <a:ext uri="{FF2B5EF4-FFF2-40B4-BE49-F238E27FC236}">
                <a16:creationId xmlns:a16="http://schemas.microsoft.com/office/drawing/2014/main" id="{6096BBFC-712A-429D-9C0A-7743993E7FC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487410" y="476250"/>
            <a:ext cx="261523" cy="261523"/>
          </a:xfrm>
          <a:prstGeom prst="rect">
            <a:avLst/>
          </a:prstGeom>
        </p:spPr>
      </p:pic>
      <p:sp>
        <p:nvSpPr>
          <p:cNvPr id="7" name="txtfooterCopy" descr="{&#10; &quot;SkabelonDesign&quot;: {&#10; &quot;textualValue&quot;: &quot;&lt;key1/&gt;&quot;,&#10; &quot;bindingCollection&quot;: {&#10; &quot;key1&quot;: {&quot;SkabelonDesign&quot;:{&quot;type&quot;:&quot;Text&quot;,&quot;binding&quot;:&quot;Module.FooterText&quot;}}&#10; }&#10; }&#10;}">
            <a:extLst>
              <a:ext uri="{FF2B5EF4-FFF2-40B4-BE49-F238E27FC236}">
                <a16:creationId xmlns:a16="http://schemas.microsoft.com/office/drawing/2014/main" id="{E08DADFB-44CC-4810-9193-0C9F586CE666}"/>
              </a:ext>
            </a:extLst>
          </p:cNvPr>
          <p:cNvSpPr txBox="1"/>
          <p:nvPr userDrawn="1"/>
        </p:nvSpPr>
        <p:spPr>
          <a:xfrm>
            <a:off x="396000" y="6524625"/>
            <a:ext cx="2040623" cy="123111"/>
          </a:xfrm>
          <a:prstGeom prst="rect">
            <a:avLst/>
          </a:prstGeom>
          <a:noFill/>
        </p:spPr>
        <p:txBody>
          <a:bodyPr vert="horz" wrap="none" lIns="0" tIns="0" rIns="0" bIns="0" rtlCol="0">
            <a:spAutoFit/>
          </a:bodyPr>
          <a:lstStyle/>
          <a:p>
            <a:pPr marL="0" indent="0" algn="l">
              <a:buFontTx/>
              <a:buNone/>
            </a:pPr>
            <a:r>
              <a:rPr lang="en-US" sz="800" b="0" i="0" u="none">
                <a:solidFill>
                  <a:schemeClr val="bg1"/>
                </a:solidFill>
                <a:latin typeface="+mn-lt"/>
              </a:rPr>
              <a:t>  |  2021-03-02  |  Ericsson Internal  |  Page </a:t>
            </a:r>
            <a:fld id="{354EEE92-E707-4653-84D3-892B4E0F88A4}" type="slidenum">
              <a:rPr lang="en-US" sz="800" b="0" i="0" u="none" smtClean="0">
                <a:solidFill>
                  <a:schemeClr val="bg1"/>
                </a:solidFill>
                <a:latin typeface="+mn-lt"/>
              </a:rPr>
              <a:t>‹#›</a:t>
            </a:fld>
            <a:endParaRPr lang="en-US" sz="800" b="0" i="0" u="none" dirty="0">
              <a:solidFill>
                <a:schemeClr val="bg1"/>
              </a:solidFill>
              <a:latin typeface="+mn-lt"/>
            </a:endParaRPr>
          </a:p>
        </p:txBody>
      </p:sp>
      <p:sp>
        <p:nvSpPr>
          <p:cNvPr id="8" name="FirstDividerHider">
            <a:extLst>
              <a:ext uri="{FF2B5EF4-FFF2-40B4-BE49-F238E27FC236}">
                <a16:creationId xmlns:a16="http://schemas.microsoft.com/office/drawing/2014/main" id="{B20F1184-2943-4F17-9C57-995EA2003751}"/>
              </a:ext>
            </a:extLst>
          </p:cNvPr>
          <p:cNvSpPr/>
          <p:nvPr userDrawn="1"/>
        </p:nvSpPr>
        <p:spPr bwMode="auto">
          <a:xfrm>
            <a:off x="396000" y="6408751"/>
            <a:ext cx="79513" cy="262393"/>
          </a:xfrm>
          <a:prstGeom prst="rect">
            <a:avLst/>
          </a:prstGeom>
          <a:solidFill>
            <a:schemeClr val="accent6"/>
          </a:solidFill>
          <a:ln w="12700" cap="flat" cmpd="sng" algn="ctr">
            <a:noFill/>
            <a:prstDash val="solid"/>
            <a:round/>
            <a:headEnd type="none" w="med" len="med"/>
            <a:tailEnd type="none" w="med" len="med"/>
          </a:ln>
          <a:effectLst/>
        </p:spPr>
        <p:txBody>
          <a:bodyPr rot="0" spcFirstLastPara="0" vertOverflow="overflow" horzOverflow="overflow" vert="horz" wrap="square" lIns="72000" tIns="36000" rIns="73152" bIns="36576" numCol="1" spcCol="0" rtlCol="0" fromWordArt="0" anchor="t" anchorCtr="0" forceAA="0" compatLnSpc="1">
            <a:prstTxWarp prst="textNoShape">
              <a:avLst/>
            </a:prstTxWarp>
            <a:noAutofit/>
          </a:bodyPr>
          <a:lstStyle/>
          <a:p>
            <a:pPr marL="357188" marR="0" indent="-357188" algn="l" defTabSz="914400" rtl="0" eaLnBrk="1" fontAlgn="base" latinLnBrk="0" hangingPunct="1">
              <a:lnSpc>
                <a:spcPct val="100000"/>
              </a:lnSpc>
              <a:spcBef>
                <a:spcPts val="300"/>
              </a:spcBef>
              <a:spcAft>
                <a:spcPct val="0"/>
              </a:spcAft>
              <a:buClrTx/>
              <a:buSzTx/>
              <a:buFont typeface="Ericsson Hilda" panose="00000500000000000000" pitchFamily="2" charset="0"/>
              <a:buChar char="—"/>
              <a:tabLst/>
            </a:pPr>
            <a:endParaRPr kumimoji="0" lang="en-US" sz="2000" b="0" i="0" u="none" strike="noStrike" cap="none" normalizeH="0" baseline="0" dirty="0" err="1">
              <a:ln>
                <a:noFill/>
              </a:ln>
              <a:solidFill>
                <a:schemeClr val="bg1"/>
              </a:solidFill>
              <a:effectLst/>
              <a:latin typeface="+mn-lt"/>
            </a:endParaRPr>
          </a:p>
        </p:txBody>
      </p:sp>
    </p:spTree>
    <p:extLst>
      <p:ext uri="{BB962C8B-B14F-4D97-AF65-F5344CB8AC3E}">
        <p14:creationId xmlns:p14="http://schemas.microsoft.com/office/powerpoint/2010/main" val="1267818655"/>
      </p:ext>
    </p:extLst>
  </p:cSld>
  <p:clrMapOvr>
    <a:masterClrMapping/>
  </p:clrMapOvr>
  <p:hf sldNum="0" hdr="0" ftr="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tatement Page 7">
    <p:spTree>
      <p:nvGrpSpPr>
        <p:cNvPr id="1" name=""/>
        <p:cNvGrpSpPr/>
        <p:nvPr/>
      </p:nvGrpSpPr>
      <p:grpSpPr>
        <a:xfrm>
          <a:off x="0" y="0"/>
          <a:ext cx="0" cy="0"/>
          <a:chOff x="0" y="0"/>
          <a:chExt cx="0" cy="0"/>
        </a:xfrm>
      </p:grpSpPr>
      <p:sp>
        <p:nvSpPr>
          <p:cNvPr id="9" name="Title_TM">
            <a:extLst>
              <a:ext uri="{FF2B5EF4-FFF2-40B4-BE49-F238E27FC236}">
                <a16:creationId xmlns:a16="http://schemas.microsoft.com/office/drawing/2014/main" id="{696C7C8F-5086-466A-8108-2FE0A8663D59}"/>
              </a:ext>
            </a:extLst>
          </p:cNvPr>
          <p:cNvSpPr>
            <a:spLocks noGrp="1" noChangeArrowheads="1"/>
          </p:cNvSpPr>
          <p:nvPr>
            <p:ph type="ctrTitle" hasCustomPrompt="1"/>
          </p:nvPr>
        </p:nvSpPr>
        <p:spPr>
          <a:xfrm>
            <a:off x="479425" y="476250"/>
            <a:ext cx="8353426" cy="3457575"/>
          </a:xfrm>
          <a:noFill/>
          <a:ln w="9525">
            <a:noFill/>
            <a:miter lim="800000"/>
            <a:headEnd/>
            <a:tailEnd/>
          </a:ln>
        </p:spPr>
        <p:txBody>
          <a:bodyPr/>
          <a:lstStyle>
            <a:lvl1pPr>
              <a:defRPr lang="en-US" sz="6000" b="0" dirty="0">
                <a:solidFill>
                  <a:schemeClr val="tx1"/>
                </a:solidFill>
              </a:defRPr>
            </a:lvl1pPr>
          </a:lstStyle>
          <a:p>
            <a:pPr lvl="0"/>
            <a:r>
              <a:rPr lang="en-US" dirty="0"/>
              <a:t>Chapter/section divider or Statement/fact/quote, </a:t>
            </a:r>
            <a:br>
              <a:rPr lang="en-GB" dirty="0"/>
            </a:br>
            <a:r>
              <a:rPr lang="en-US" dirty="0"/>
              <a:t>Ericsson Hilda Light 60pt, </a:t>
            </a:r>
            <a:br>
              <a:rPr lang="en-GB" dirty="0"/>
            </a:br>
            <a:r>
              <a:rPr lang="en-US" dirty="0"/>
              <a:t>Ericsson Black, </a:t>
            </a:r>
            <a:br>
              <a:rPr lang="en-GB" dirty="0"/>
            </a:br>
            <a:r>
              <a:rPr lang="en-US" dirty="0"/>
              <a:t>max 5-lines</a:t>
            </a:r>
            <a:endParaRPr lang="en-US"/>
          </a:p>
        </p:txBody>
      </p:sp>
      <p:sp>
        <p:nvSpPr>
          <p:cNvPr id="10" name="SubTitle_TM">
            <a:extLst>
              <a:ext uri="{FF2B5EF4-FFF2-40B4-BE49-F238E27FC236}">
                <a16:creationId xmlns:a16="http://schemas.microsoft.com/office/drawing/2014/main" id="{ED5DEA0B-CF0D-4EE6-B6A8-90BAF3DE8AF1}"/>
              </a:ext>
            </a:extLst>
          </p:cNvPr>
          <p:cNvSpPr>
            <a:spLocks noGrp="1" noChangeArrowheads="1"/>
          </p:cNvSpPr>
          <p:nvPr>
            <p:ph type="subTitle" idx="1" hasCustomPrompt="1"/>
          </p:nvPr>
        </p:nvSpPr>
        <p:spPr>
          <a:xfrm>
            <a:off x="479425" y="4149725"/>
            <a:ext cx="5472114" cy="2087563"/>
          </a:xfrm>
          <a:prstGeom prst="rect">
            <a:avLst/>
          </a:prstGeom>
        </p:spPr>
        <p:txBody>
          <a:bodyPr rIns="0" anchor="ctr"/>
          <a:lstStyle>
            <a:lvl1pPr marL="0" indent="0">
              <a:lnSpc>
                <a:spcPct val="100000"/>
              </a:lnSpc>
              <a:spcBef>
                <a:spcPts val="0"/>
              </a:spcBef>
              <a:buFont typeface="Ericsson Hilda Light" charset="0"/>
              <a:buNone/>
              <a:defRPr sz="2000" baseline="0">
                <a:solidFill>
                  <a:schemeClr val="tx1"/>
                </a:solidFill>
                <a:latin typeface="+mn-lt"/>
              </a:defRPr>
            </a:lvl1pPr>
          </a:lstStyle>
          <a:p>
            <a:r>
              <a:rPr lang="en-US" dirty="0"/>
              <a:t>Statement/quote source, </a:t>
            </a:r>
            <a:endParaRPr lang="en-US"/>
          </a:p>
          <a:p>
            <a:r>
              <a:rPr lang="en-US" dirty="0"/>
              <a:t>Ericsson Black, Ericsson Hilda 20pt</a:t>
            </a:r>
            <a:endParaRPr lang="en-US"/>
          </a:p>
        </p:txBody>
      </p:sp>
      <p:sp>
        <p:nvSpPr>
          <p:cNvPr id="4" name="txtfooterCopy" descr="{&#10; &quot;SkabelonDesign&quot;: {&#10; &quot;textualValue&quot;: &quot;&lt;key1/&gt;&quot;,&#10; &quot;bindingCollection&quot;: {&#10; &quot;key1&quot;: {&quot;SkabelonDesign&quot;:{&quot;type&quot;:&quot;Text&quot;,&quot;binding&quot;:&quot;Module.FooterText&quot;}}&#10; }&#10; }&#10;}">
            <a:extLst>
              <a:ext uri="{FF2B5EF4-FFF2-40B4-BE49-F238E27FC236}">
                <a16:creationId xmlns:a16="http://schemas.microsoft.com/office/drawing/2014/main" id="{7AB1CD1C-AD0D-4C0E-8012-BDF9F1E4C38B}"/>
              </a:ext>
            </a:extLst>
          </p:cNvPr>
          <p:cNvSpPr txBox="1"/>
          <p:nvPr userDrawn="1"/>
        </p:nvSpPr>
        <p:spPr>
          <a:xfrm>
            <a:off x="396000" y="6524625"/>
            <a:ext cx="2040623" cy="123111"/>
          </a:xfrm>
          <a:prstGeom prst="rect">
            <a:avLst/>
          </a:prstGeom>
          <a:noFill/>
        </p:spPr>
        <p:txBody>
          <a:bodyPr vert="horz" wrap="none" lIns="0" tIns="0" rIns="0" bIns="0" rtlCol="0">
            <a:spAutoFit/>
          </a:bodyPr>
          <a:lstStyle/>
          <a:p>
            <a:pPr marL="0" indent="0" algn="l">
              <a:buFontTx/>
              <a:buNone/>
            </a:pPr>
            <a:r>
              <a:rPr lang="en-US" sz="800" b="0" i="0" u="none">
                <a:solidFill>
                  <a:srgbClr val="1A1816"/>
                </a:solidFill>
                <a:latin typeface="+mn-lt"/>
              </a:rPr>
              <a:t>  |  2021-03-02  |  Ericsson Internal  |  Page </a:t>
            </a:r>
            <a:fld id="{45068FE1-5220-405A-8149-2B8252BBB5B9}" type="slidenum">
              <a:rPr lang="en-US" sz="800" b="0" i="0" u="none" smtClean="0">
                <a:solidFill>
                  <a:srgbClr val="1A1816"/>
                </a:solidFill>
                <a:latin typeface="+mn-lt"/>
              </a:rPr>
              <a:t>‹#›</a:t>
            </a:fld>
            <a:endParaRPr lang="en-US" sz="800" b="0" i="0" u="none" dirty="0">
              <a:solidFill>
                <a:srgbClr val="1A1816"/>
              </a:solidFill>
              <a:latin typeface="+mn-lt"/>
            </a:endParaRPr>
          </a:p>
        </p:txBody>
      </p:sp>
      <p:sp>
        <p:nvSpPr>
          <p:cNvPr id="5" name="FirstDividerHider">
            <a:extLst>
              <a:ext uri="{FF2B5EF4-FFF2-40B4-BE49-F238E27FC236}">
                <a16:creationId xmlns:a16="http://schemas.microsoft.com/office/drawing/2014/main" id="{280FD398-9480-44AE-B01C-23BDC7D4B6B7}"/>
              </a:ext>
            </a:extLst>
          </p:cNvPr>
          <p:cNvSpPr/>
          <p:nvPr userDrawn="1"/>
        </p:nvSpPr>
        <p:spPr bwMode="auto">
          <a:xfrm>
            <a:off x="396000" y="6408751"/>
            <a:ext cx="79513" cy="262393"/>
          </a:xfrm>
          <a:prstGeom prst="rect">
            <a:avLst/>
          </a:prstGeom>
          <a:solidFill>
            <a:schemeClr val="bg1"/>
          </a:solidFill>
          <a:ln w="12700" cap="flat" cmpd="sng" algn="ctr">
            <a:noFill/>
            <a:prstDash val="solid"/>
            <a:round/>
            <a:headEnd type="none" w="med" len="med"/>
            <a:tailEnd type="none" w="med" len="med"/>
          </a:ln>
          <a:effectLst/>
        </p:spPr>
        <p:txBody>
          <a:bodyPr rot="0" spcFirstLastPara="0" vertOverflow="overflow" horzOverflow="overflow" vert="horz" wrap="square" lIns="72000" tIns="36000" rIns="73152" bIns="36576" numCol="1" spcCol="0" rtlCol="0" fromWordArt="0" anchor="t" anchorCtr="0" forceAA="0" compatLnSpc="1">
            <a:prstTxWarp prst="textNoShape">
              <a:avLst/>
            </a:prstTxWarp>
            <a:noAutofit/>
          </a:bodyPr>
          <a:lstStyle/>
          <a:p>
            <a:pPr marL="357188" marR="0" indent="-357188" algn="l" defTabSz="914400" rtl="0" eaLnBrk="1" fontAlgn="base" latinLnBrk="0" hangingPunct="1">
              <a:lnSpc>
                <a:spcPct val="100000"/>
              </a:lnSpc>
              <a:spcBef>
                <a:spcPts val="300"/>
              </a:spcBef>
              <a:spcAft>
                <a:spcPct val="0"/>
              </a:spcAft>
              <a:buClrTx/>
              <a:buSzTx/>
              <a:buFont typeface="Ericsson Hilda" panose="00000500000000000000" pitchFamily="2" charset="0"/>
              <a:buChar char="—"/>
              <a:tabLst/>
            </a:pPr>
            <a:endParaRPr kumimoji="0" lang="en-US" sz="2000" b="0" i="0" u="none" strike="noStrike" cap="none" normalizeH="0" baseline="0" dirty="0" err="1">
              <a:ln>
                <a:noFill/>
              </a:ln>
              <a:solidFill>
                <a:schemeClr val="bg1"/>
              </a:solidFill>
              <a:effectLst/>
              <a:latin typeface="+mn-lt"/>
            </a:endParaRPr>
          </a:p>
        </p:txBody>
      </p:sp>
    </p:spTree>
    <p:extLst>
      <p:ext uri="{BB962C8B-B14F-4D97-AF65-F5344CB8AC3E}">
        <p14:creationId xmlns:p14="http://schemas.microsoft.com/office/powerpoint/2010/main" val="3355176887"/>
      </p:ext>
    </p:extLst>
  </p:cSld>
  <p:clrMapOvr>
    <a:masterClrMapping/>
  </p:clrMapOvr>
  <p:hf sldNum="0" hdr="0" ftr="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hapter/Section Page">
    <p:spTree>
      <p:nvGrpSpPr>
        <p:cNvPr id="1" name=""/>
        <p:cNvGrpSpPr/>
        <p:nvPr/>
      </p:nvGrpSpPr>
      <p:grpSpPr>
        <a:xfrm>
          <a:off x="0" y="0"/>
          <a:ext cx="0" cy="0"/>
          <a:chOff x="0" y="0"/>
          <a:chExt cx="0" cy="0"/>
        </a:xfrm>
      </p:grpSpPr>
      <p:sp>
        <p:nvSpPr>
          <p:cNvPr id="22531" name="Title_TM"/>
          <p:cNvSpPr>
            <a:spLocks noGrp="1" noChangeArrowheads="1"/>
          </p:cNvSpPr>
          <p:nvPr>
            <p:ph type="ctrTitle" hasCustomPrompt="1"/>
          </p:nvPr>
        </p:nvSpPr>
        <p:spPr>
          <a:xfrm>
            <a:off x="479425" y="476251"/>
            <a:ext cx="8353425" cy="3457574"/>
          </a:xfrm>
          <a:noFill/>
          <a:ln w="9525">
            <a:noFill/>
            <a:miter lim="800000"/>
            <a:headEnd/>
            <a:tailEnd/>
          </a:ln>
        </p:spPr>
        <p:txBody>
          <a:bodyPr/>
          <a:lstStyle>
            <a:lvl1pPr>
              <a:defRPr lang="en-US" sz="6000" b="0" baseline="0" dirty="0">
                <a:solidFill>
                  <a:schemeClr val="tx1"/>
                </a:solidFill>
              </a:defRPr>
            </a:lvl1pPr>
          </a:lstStyle>
          <a:p>
            <a:pPr lvl="0"/>
            <a:r>
              <a:rPr lang="en-US" dirty="0"/>
              <a:t>Chapter/section, </a:t>
            </a:r>
            <a:br>
              <a:rPr lang="en-GB" dirty="0"/>
            </a:br>
            <a:r>
              <a:rPr lang="en-US" dirty="0"/>
              <a:t>Ericsson Hilda Light 60pt, Ericsson Black, </a:t>
            </a:r>
            <a:br>
              <a:rPr lang="en-GB" dirty="0"/>
            </a:br>
            <a:r>
              <a:rPr lang="en-US" dirty="0"/>
              <a:t>max 4-lines</a:t>
            </a:r>
            <a:endParaRPr lang="en-US"/>
          </a:p>
        </p:txBody>
      </p:sp>
      <p:sp>
        <p:nvSpPr>
          <p:cNvPr id="3" name="txtfooterCopy" descr="{&#10; &quot;SkabelonDesign&quot;: {&#10; &quot;textualValue&quot;: &quot;&lt;key1/&gt;&quot;,&#10; &quot;bindingCollection&quot;: {&#10; &quot;key1&quot;: {&quot;SkabelonDesign&quot;:{&quot;type&quot;:&quot;Text&quot;,&quot;binding&quot;:&quot;Module.FooterText&quot;}}&#10; }&#10; }&#10;}">
            <a:extLst>
              <a:ext uri="{FF2B5EF4-FFF2-40B4-BE49-F238E27FC236}">
                <a16:creationId xmlns:a16="http://schemas.microsoft.com/office/drawing/2014/main" id="{76D5DBE1-F5A0-4F54-BCB1-8A4278408056}"/>
              </a:ext>
            </a:extLst>
          </p:cNvPr>
          <p:cNvSpPr txBox="1"/>
          <p:nvPr userDrawn="1"/>
        </p:nvSpPr>
        <p:spPr>
          <a:xfrm>
            <a:off x="396000" y="6524625"/>
            <a:ext cx="2040623" cy="123111"/>
          </a:xfrm>
          <a:prstGeom prst="rect">
            <a:avLst/>
          </a:prstGeom>
          <a:noFill/>
        </p:spPr>
        <p:txBody>
          <a:bodyPr vert="horz" wrap="none" lIns="0" tIns="0" rIns="0" bIns="0" rtlCol="0">
            <a:spAutoFit/>
          </a:bodyPr>
          <a:lstStyle/>
          <a:p>
            <a:pPr marL="0" indent="0" algn="l">
              <a:buFontTx/>
              <a:buNone/>
            </a:pPr>
            <a:r>
              <a:rPr lang="en-US" sz="800" b="0" i="0" u="none">
                <a:solidFill>
                  <a:srgbClr val="1A1816"/>
                </a:solidFill>
                <a:latin typeface="+mn-lt"/>
              </a:rPr>
              <a:t>  |  2021-03-02  |  Ericsson Internal  |  Page </a:t>
            </a:r>
            <a:fld id="{BD44D5FA-87D3-4CCA-BA3A-CFCA323BF9C3}" type="slidenum">
              <a:rPr lang="en-US" sz="800" b="0" i="0" u="none" smtClean="0">
                <a:solidFill>
                  <a:srgbClr val="1A1816"/>
                </a:solidFill>
                <a:latin typeface="+mn-lt"/>
              </a:rPr>
              <a:t>‹#›</a:t>
            </a:fld>
            <a:endParaRPr lang="en-US" sz="800" b="0" i="0" u="none" dirty="0">
              <a:solidFill>
                <a:srgbClr val="1A1816"/>
              </a:solidFill>
              <a:latin typeface="+mn-lt"/>
            </a:endParaRPr>
          </a:p>
        </p:txBody>
      </p:sp>
      <p:sp>
        <p:nvSpPr>
          <p:cNvPr id="4" name="FirstDividerHider">
            <a:extLst>
              <a:ext uri="{FF2B5EF4-FFF2-40B4-BE49-F238E27FC236}">
                <a16:creationId xmlns:a16="http://schemas.microsoft.com/office/drawing/2014/main" id="{EBCE69E9-15BF-463F-B5D4-3C1F6E9F6B53}"/>
              </a:ext>
            </a:extLst>
          </p:cNvPr>
          <p:cNvSpPr/>
          <p:nvPr userDrawn="1"/>
        </p:nvSpPr>
        <p:spPr bwMode="auto">
          <a:xfrm>
            <a:off x="396000" y="6408751"/>
            <a:ext cx="79513" cy="262393"/>
          </a:xfrm>
          <a:prstGeom prst="rect">
            <a:avLst/>
          </a:prstGeom>
          <a:solidFill>
            <a:schemeClr val="bg1"/>
          </a:solidFill>
          <a:ln w="12700" cap="flat" cmpd="sng" algn="ctr">
            <a:noFill/>
            <a:prstDash val="solid"/>
            <a:round/>
            <a:headEnd type="none" w="med" len="med"/>
            <a:tailEnd type="none" w="med" len="med"/>
          </a:ln>
          <a:effectLst/>
        </p:spPr>
        <p:txBody>
          <a:bodyPr rot="0" spcFirstLastPara="0" vertOverflow="overflow" horzOverflow="overflow" vert="horz" wrap="square" lIns="72000" tIns="36000" rIns="73152" bIns="36576" numCol="1" spcCol="0" rtlCol="0" fromWordArt="0" anchor="t" anchorCtr="0" forceAA="0" compatLnSpc="1">
            <a:prstTxWarp prst="textNoShape">
              <a:avLst/>
            </a:prstTxWarp>
            <a:noAutofit/>
          </a:bodyPr>
          <a:lstStyle/>
          <a:p>
            <a:pPr marL="357188" marR="0" indent="-357188" algn="l" defTabSz="914400" rtl="0" eaLnBrk="1" fontAlgn="base" latinLnBrk="0" hangingPunct="1">
              <a:lnSpc>
                <a:spcPct val="100000"/>
              </a:lnSpc>
              <a:spcBef>
                <a:spcPts val="300"/>
              </a:spcBef>
              <a:spcAft>
                <a:spcPct val="0"/>
              </a:spcAft>
              <a:buClrTx/>
              <a:buSzTx/>
              <a:buFont typeface="Ericsson Hilda" panose="00000500000000000000" pitchFamily="2" charset="0"/>
              <a:buChar char="—"/>
              <a:tabLst/>
            </a:pPr>
            <a:endParaRPr kumimoji="0" lang="en-US" sz="2000" b="0" i="0" u="none" strike="noStrike" cap="none" normalizeH="0" baseline="0" dirty="0" err="1">
              <a:ln>
                <a:noFill/>
              </a:ln>
              <a:solidFill>
                <a:schemeClr val="bg1"/>
              </a:solidFill>
              <a:effectLst/>
              <a:latin typeface="+mn-lt"/>
            </a:endParaRPr>
          </a:p>
        </p:txBody>
      </p:sp>
    </p:spTree>
    <p:extLst>
      <p:ext uri="{BB962C8B-B14F-4D97-AF65-F5344CB8AC3E}">
        <p14:creationId xmlns:p14="http://schemas.microsoft.com/office/powerpoint/2010/main" val="1793964376"/>
      </p:ext>
    </p:extLst>
  </p:cSld>
  <p:clrMapOvr>
    <a:masterClrMapping/>
  </p:clrMapOvr>
  <p:hf sldNum="0" hdr="0" ftr="0"/>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xtfooterCopy" descr="{&#10; &quot;SkabelonDesign&quot;: {&#10; &quot;textualValue&quot;: &quot;&lt;key1/&gt;&quot;,&#10; &quot;bindingCollection&quot;: {&#10; &quot;key1&quot;: {&quot;SkabelonDesign&quot;:{&quot;type&quot;:&quot;Text&quot;,&quot;binding&quot;:&quot;Module.FooterText&quot;}}&#10; }&#10; }&#10;}">
            <a:extLst>
              <a:ext uri="{FF2B5EF4-FFF2-40B4-BE49-F238E27FC236}">
                <a16:creationId xmlns:a16="http://schemas.microsoft.com/office/drawing/2014/main" id="{69F42FFA-3DFB-4DB2-A942-F02200203C82}"/>
              </a:ext>
            </a:extLst>
          </p:cNvPr>
          <p:cNvSpPr txBox="1"/>
          <p:nvPr userDrawn="1"/>
        </p:nvSpPr>
        <p:spPr>
          <a:xfrm>
            <a:off x="396000" y="6524625"/>
            <a:ext cx="2040623" cy="123111"/>
          </a:xfrm>
          <a:prstGeom prst="rect">
            <a:avLst/>
          </a:prstGeom>
          <a:noFill/>
        </p:spPr>
        <p:txBody>
          <a:bodyPr vert="horz" wrap="none" lIns="0" tIns="0" rIns="0" bIns="0" rtlCol="0">
            <a:spAutoFit/>
          </a:bodyPr>
          <a:lstStyle/>
          <a:p>
            <a:pPr marL="0" indent="0" algn="l">
              <a:buFontTx/>
              <a:buNone/>
            </a:pPr>
            <a:r>
              <a:rPr lang="en-US" sz="800" b="0" i="0" u="none">
                <a:solidFill>
                  <a:srgbClr val="1A1816"/>
                </a:solidFill>
                <a:latin typeface="+mn-lt"/>
              </a:rPr>
              <a:t>  |  2021-03-02  |  Ericsson Internal  |  Page </a:t>
            </a:r>
            <a:fld id="{B3C26323-E72B-4914-831C-4008870D7E53}" type="slidenum">
              <a:rPr lang="en-US" sz="800" b="0" i="0" u="none" smtClean="0">
                <a:solidFill>
                  <a:srgbClr val="1A1816"/>
                </a:solidFill>
                <a:latin typeface="+mn-lt"/>
              </a:rPr>
              <a:t>‹#›</a:t>
            </a:fld>
            <a:endParaRPr lang="en-US" sz="800" b="0" i="0" u="none" dirty="0">
              <a:solidFill>
                <a:srgbClr val="1A1816"/>
              </a:solidFill>
              <a:latin typeface="+mn-lt"/>
            </a:endParaRPr>
          </a:p>
        </p:txBody>
      </p:sp>
      <p:sp>
        <p:nvSpPr>
          <p:cNvPr id="3" name="FirstDividerHider">
            <a:extLst>
              <a:ext uri="{FF2B5EF4-FFF2-40B4-BE49-F238E27FC236}">
                <a16:creationId xmlns:a16="http://schemas.microsoft.com/office/drawing/2014/main" id="{1B42E3D4-F1BA-4FA4-8629-042A5D955B23}"/>
              </a:ext>
            </a:extLst>
          </p:cNvPr>
          <p:cNvSpPr/>
          <p:nvPr userDrawn="1"/>
        </p:nvSpPr>
        <p:spPr bwMode="auto">
          <a:xfrm>
            <a:off x="396000" y="6408751"/>
            <a:ext cx="79513" cy="262393"/>
          </a:xfrm>
          <a:prstGeom prst="rect">
            <a:avLst/>
          </a:prstGeom>
          <a:solidFill>
            <a:schemeClr val="bg1"/>
          </a:solidFill>
          <a:ln w="12700" cap="flat" cmpd="sng" algn="ctr">
            <a:noFill/>
            <a:prstDash val="solid"/>
            <a:round/>
            <a:headEnd type="none" w="med" len="med"/>
            <a:tailEnd type="none" w="med" len="med"/>
          </a:ln>
          <a:effectLst/>
        </p:spPr>
        <p:txBody>
          <a:bodyPr rot="0" spcFirstLastPara="0" vertOverflow="overflow" horzOverflow="overflow" vert="horz" wrap="square" lIns="72000" tIns="36000" rIns="73152" bIns="36576" numCol="1" spcCol="0" rtlCol="0" fromWordArt="0" anchor="t" anchorCtr="0" forceAA="0" compatLnSpc="1">
            <a:prstTxWarp prst="textNoShape">
              <a:avLst/>
            </a:prstTxWarp>
            <a:noAutofit/>
          </a:bodyPr>
          <a:lstStyle/>
          <a:p>
            <a:pPr marL="357188" marR="0" indent="-357188" algn="l" defTabSz="914400" rtl="0" eaLnBrk="1" fontAlgn="base" latinLnBrk="0" hangingPunct="1">
              <a:lnSpc>
                <a:spcPct val="100000"/>
              </a:lnSpc>
              <a:spcBef>
                <a:spcPts val="300"/>
              </a:spcBef>
              <a:spcAft>
                <a:spcPct val="0"/>
              </a:spcAft>
              <a:buClrTx/>
              <a:buSzTx/>
              <a:buFont typeface="Ericsson Hilda" panose="00000500000000000000" pitchFamily="2" charset="0"/>
              <a:buChar char="—"/>
              <a:tabLst/>
            </a:pPr>
            <a:endParaRPr kumimoji="0" lang="en-US" sz="2000" b="0" i="0" u="none" strike="noStrike" cap="none" normalizeH="0" baseline="0" dirty="0" err="1">
              <a:ln>
                <a:noFill/>
              </a:ln>
              <a:solidFill>
                <a:schemeClr val="bg1"/>
              </a:solidFill>
              <a:effectLst/>
              <a:latin typeface="+mn-lt"/>
            </a:endParaRPr>
          </a:p>
        </p:txBody>
      </p:sp>
    </p:spTree>
    <p:extLst>
      <p:ext uri="{BB962C8B-B14F-4D97-AF65-F5344CB8AC3E}">
        <p14:creationId xmlns:p14="http://schemas.microsoft.com/office/powerpoint/2010/main" val="1859332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_SM"/>
          <p:cNvSpPr>
            <a:spLocks noGrp="1" noChangeArrowheads="1"/>
          </p:cNvSpPr>
          <p:nvPr>
            <p:ph type="title" hasCustomPrompt="1"/>
          </p:nvPr>
        </p:nvSpPr>
        <p:spPr bwMode="auto">
          <a:xfrm>
            <a:off x="479424" y="476250"/>
            <a:ext cx="8353425" cy="1081088"/>
          </a:xfrm>
          <a:prstGeom prst="rect">
            <a:avLst/>
          </a:prstGeom>
          <a:noFill/>
          <a:ln w="9525">
            <a:noFill/>
            <a:miter lim="800000"/>
            <a:headEnd/>
            <a:tailEnd/>
          </a:ln>
        </p:spPr>
        <p:txBody>
          <a:bodyPr vert="horz" wrap="square" lIns="72000" tIns="36000" rIns="0" bIns="0" numCol="1" anchor="t" anchorCtr="0" compatLnSpc="1">
            <a:prstTxWarp prst="textNoShape">
              <a:avLst/>
            </a:prstTxWarp>
            <a:noAutofit/>
          </a:bodyPr>
          <a:lstStyle>
            <a:lvl1pPr>
              <a:defRPr/>
            </a:lvl1pPr>
          </a:lstStyle>
          <a:p>
            <a:pPr lvl="0"/>
            <a:r>
              <a:rPr lang="en-US" dirty="0"/>
              <a:t>Slide title, Ericsson Hilda Light 40pt, Ericsson Black, max 2-lines</a:t>
            </a:r>
            <a:endParaRPr lang="en-US"/>
          </a:p>
        </p:txBody>
      </p:sp>
      <p:sp>
        <p:nvSpPr>
          <p:cNvPr id="3" name="txtfooterCopy" descr="{&#10; &quot;SkabelonDesign&quot;: {&#10; &quot;textualValue&quot;: &quot;&lt;key1/&gt;&quot;,&#10; &quot;bindingCollection&quot;: {&#10; &quot;key1&quot;: {&quot;SkabelonDesign&quot;:{&quot;type&quot;:&quot;Text&quot;,&quot;binding&quot;:&quot;Module.FooterText&quot;}}&#10; }&#10; }&#10;}">
            <a:extLst>
              <a:ext uri="{FF2B5EF4-FFF2-40B4-BE49-F238E27FC236}">
                <a16:creationId xmlns:a16="http://schemas.microsoft.com/office/drawing/2014/main" id="{C44ECCE6-4D94-443E-8C20-CA233A5C0572}"/>
              </a:ext>
            </a:extLst>
          </p:cNvPr>
          <p:cNvSpPr txBox="1"/>
          <p:nvPr userDrawn="1"/>
        </p:nvSpPr>
        <p:spPr>
          <a:xfrm>
            <a:off x="396000" y="6524625"/>
            <a:ext cx="2040623" cy="123111"/>
          </a:xfrm>
          <a:prstGeom prst="rect">
            <a:avLst/>
          </a:prstGeom>
          <a:noFill/>
        </p:spPr>
        <p:txBody>
          <a:bodyPr vert="horz" wrap="none" lIns="0" tIns="0" rIns="0" bIns="0" rtlCol="0">
            <a:spAutoFit/>
          </a:bodyPr>
          <a:lstStyle/>
          <a:p>
            <a:pPr marL="0" indent="0" algn="l">
              <a:buFontTx/>
              <a:buNone/>
            </a:pPr>
            <a:r>
              <a:rPr lang="en-US" sz="800" b="0" i="0" u="none">
                <a:solidFill>
                  <a:srgbClr val="1A1816"/>
                </a:solidFill>
                <a:latin typeface="+mn-lt"/>
              </a:rPr>
              <a:t>  |  2021-03-02  |  Ericsson Internal  |  Page </a:t>
            </a:r>
            <a:fld id="{40CC52B5-2D00-40AB-A1B6-D07E9781C501}" type="slidenum">
              <a:rPr lang="en-US" sz="800" b="0" i="0" u="none" smtClean="0">
                <a:solidFill>
                  <a:srgbClr val="1A1816"/>
                </a:solidFill>
                <a:latin typeface="+mn-lt"/>
              </a:rPr>
              <a:t>‹#›</a:t>
            </a:fld>
            <a:endParaRPr lang="en-US" sz="800" b="0" i="0" u="none" dirty="0">
              <a:solidFill>
                <a:srgbClr val="1A1816"/>
              </a:solidFill>
              <a:latin typeface="+mn-lt"/>
            </a:endParaRPr>
          </a:p>
        </p:txBody>
      </p:sp>
      <p:sp>
        <p:nvSpPr>
          <p:cNvPr id="5" name="FirstDividerHider">
            <a:extLst>
              <a:ext uri="{FF2B5EF4-FFF2-40B4-BE49-F238E27FC236}">
                <a16:creationId xmlns:a16="http://schemas.microsoft.com/office/drawing/2014/main" id="{CA0A38D4-B093-4CE6-9935-648A137BFECE}"/>
              </a:ext>
            </a:extLst>
          </p:cNvPr>
          <p:cNvSpPr/>
          <p:nvPr userDrawn="1"/>
        </p:nvSpPr>
        <p:spPr bwMode="auto">
          <a:xfrm>
            <a:off x="396000" y="6408751"/>
            <a:ext cx="79513" cy="262393"/>
          </a:xfrm>
          <a:prstGeom prst="rect">
            <a:avLst/>
          </a:prstGeom>
          <a:solidFill>
            <a:schemeClr val="bg1"/>
          </a:solidFill>
          <a:ln w="12700" cap="flat" cmpd="sng" algn="ctr">
            <a:noFill/>
            <a:prstDash val="solid"/>
            <a:round/>
            <a:headEnd type="none" w="med" len="med"/>
            <a:tailEnd type="none" w="med" len="med"/>
          </a:ln>
          <a:effectLst/>
        </p:spPr>
        <p:txBody>
          <a:bodyPr rot="0" spcFirstLastPara="0" vertOverflow="overflow" horzOverflow="overflow" vert="horz" wrap="square" lIns="72000" tIns="36000" rIns="73152" bIns="36576" numCol="1" spcCol="0" rtlCol="0" fromWordArt="0" anchor="t" anchorCtr="0" forceAA="0" compatLnSpc="1">
            <a:prstTxWarp prst="textNoShape">
              <a:avLst/>
            </a:prstTxWarp>
            <a:noAutofit/>
          </a:bodyPr>
          <a:lstStyle/>
          <a:p>
            <a:pPr marL="357188" marR="0" indent="-357188" algn="l" defTabSz="914400" rtl="0" eaLnBrk="1" fontAlgn="base" latinLnBrk="0" hangingPunct="1">
              <a:lnSpc>
                <a:spcPct val="100000"/>
              </a:lnSpc>
              <a:spcBef>
                <a:spcPts val="300"/>
              </a:spcBef>
              <a:spcAft>
                <a:spcPct val="0"/>
              </a:spcAft>
              <a:buClrTx/>
              <a:buSzTx/>
              <a:buFont typeface="Ericsson Hilda" panose="00000500000000000000" pitchFamily="2" charset="0"/>
              <a:buChar char="—"/>
              <a:tabLst/>
            </a:pPr>
            <a:endParaRPr kumimoji="0" lang="en-US" sz="2000" b="0" i="0" u="none" strike="noStrike" cap="none" normalizeH="0" baseline="0" dirty="0" err="1">
              <a:ln>
                <a:noFill/>
              </a:ln>
              <a:solidFill>
                <a:schemeClr val="bg1"/>
              </a:solidFill>
              <a:effectLst/>
              <a:latin typeface="+mn-lt"/>
            </a:endParaRPr>
          </a:p>
        </p:txBody>
      </p:sp>
    </p:spTree>
    <p:extLst>
      <p:ext uri="{BB962C8B-B14F-4D97-AF65-F5344CB8AC3E}">
        <p14:creationId xmlns:p14="http://schemas.microsoft.com/office/powerpoint/2010/main" val="34154561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4D93672-2A04-4EF3-916F-2C920729FB07}"/>
              </a:ext>
            </a:extLst>
          </p:cNvPr>
          <p:cNvSpPr/>
          <p:nvPr userDrawn="1"/>
        </p:nvSpPr>
        <p:spPr bwMode="auto">
          <a:xfrm>
            <a:off x="0" y="0"/>
            <a:ext cx="12192000" cy="6858000"/>
          </a:xfrm>
          <a:prstGeom prst="rect">
            <a:avLst/>
          </a:prstGeom>
          <a:solidFill>
            <a:schemeClr val="accent1"/>
          </a:solidFill>
          <a:ln w="12700" cap="flat" cmpd="sng" algn="ctr">
            <a:noFill/>
            <a:prstDash val="solid"/>
            <a:round/>
            <a:headEnd type="none" w="med" len="med"/>
            <a:tailEnd type="none" w="med" len="med"/>
          </a:ln>
          <a:effectLst/>
        </p:spPr>
        <p:txBody>
          <a:bodyPr wrap="none" lIns="72000" rIns="72000"/>
          <a:lstStyle/>
          <a:p>
            <a:pPr>
              <a:spcBef>
                <a:spcPct val="50000"/>
              </a:spcBef>
              <a:defRPr/>
            </a:pPr>
            <a:endParaRPr lang="en-US" dirty="0">
              <a:latin typeface="Ericsson Hilda Light" panose="00000400000000000000" pitchFamily="2" charset="0"/>
              <a:cs typeface="+mn-cs"/>
            </a:endParaRPr>
          </a:p>
        </p:txBody>
      </p:sp>
      <p:sp>
        <p:nvSpPr>
          <p:cNvPr id="4" name="Title_SM"/>
          <p:cNvSpPr>
            <a:spLocks noGrp="1" noChangeArrowheads="1"/>
          </p:cNvSpPr>
          <p:nvPr>
            <p:ph type="title" hasCustomPrompt="1"/>
          </p:nvPr>
        </p:nvSpPr>
        <p:spPr bwMode="auto">
          <a:xfrm>
            <a:off x="479424" y="476250"/>
            <a:ext cx="8353425" cy="1081088"/>
          </a:xfrm>
          <a:prstGeom prst="rect">
            <a:avLst/>
          </a:prstGeom>
          <a:noFill/>
          <a:ln w="9525">
            <a:noFill/>
            <a:miter lim="800000"/>
            <a:headEnd/>
            <a:tailEnd/>
          </a:ln>
        </p:spPr>
        <p:txBody>
          <a:bodyPr vert="horz" wrap="square" lIns="72000" tIns="36000" rIns="73152" bIns="36576" numCol="1" anchor="t" anchorCtr="0" compatLnSpc="1">
            <a:prstTxWarp prst="textNoShape">
              <a:avLst/>
            </a:prstTxWarp>
            <a:noAutofit/>
          </a:bodyPr>
          <a:lstStyle>
            <a:lvl1pPr>
              <a:defRPr>
                <a:solidFill>
                  <a:schemeClr val="bg1"/>
                </a:solidFill>
              </a:defRPr>
            </a:lvl1pPr>
          </a:lstStyle>
          <a:p>
            <a:pPr lvl="0"/>
            <a:r>
              <a:rPr lang="en-US" dirty="0"/>
              <a:t>Slide title, Ericsson Hilda Light 40pt, Ericsson Black, max 2-lines</a:t>
            </a:r>
            <a:endParaRPr lang="en-US"/>
          </a:p>
        </p:txBody>
      </p:sp>
      <p:pic>
        <p:nvPicPr>
          <p:cNvPr id="6" name="Graphic 5">
            <a:extLst>
              <a:ext uri="{FF2B5EF4-FFF2-40B4-BE49-F238E27FC236}">
                <a16:creationId xmlns:a16="http://schemas.microsoft.com/office/drawing/2014/main" id="{0613FB31-E723-434D-8FBC-0054A541634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487410" y="476250"/>
            <a:ext cx="261523" cy="261523"/>
          </a:xfrm>
          <a:prstGeom prst="rect">
            <a:avLst/>
          </a:prstGeom>
        </p:spPr>
      </p:pic>
      <p:sp>
        <p:nvSpPr>
          <p:cNvPr id="5" name="txtfooterCopy" descr="{&#10; &quot;SkabelonDesign&quot;: {&#10; &quot;textualValue&quot;: &quot;&lt;key1/&gt;&quot;,&#10; &quot;bindingCollection&quot;: {&#10; &quot;key1&quot;: {&quot;SkabelonDesign&quot;:{&quot;type&quot;:&quot;Text&quot;,&quot;binding&quot;:&quot;Module.FooterText&quot;}}&#10; }&#10; }&#10;}">
            <a:extLst>
              <a:ext uri="{FF2B5EF4-FFF2-40B4-BE49-F238E27FC236}">
                <a16:creationId xmlns:a16="http://schemas.microsoft.com/office/drawing/2014/main" id="{56BFCB29-C939-4442-981C-DE6A97866D13}"/>
              </a:ext>
            </a:extLst>
          </p:cNvPr>
          <p:cNvSpPr txBox="1"/>
          <p:nvPr userDrawn="1"/>
        </p:nvSpPr>
        <p:spPr>
          <a:xfrm>
            <a:off x="396000" y="6524625"/>
            <a:ext cx="2040623" cy="123111"/>
          </a:xfrm>
          <a:prstGeom prst="rect">
            <a:avLst/>
          </a:prstGeom>
          <a:noFill/>
        </p:spPr>
        <p:txBody>
          <a:bodyPr vert="horz" wrap="none" lIns="0" tIns="0" rIns="0" bIns="0" rtlCol="0">
            <a:spAutoFit/>
          </a:bodyPr>
          <a:lstStyle/>
          <a:p>
            <a:pPr marL="0" indent="0" algn="l">
              <a:buFontTx/>
              <a:buNone/>
            </a:pPr>
            <a:r>
              <a:rPr lang="en-US" sz="800" b="0" i="0" u="none">
                <a:solidFill>
                  <a:schemeClr val="bg1"/>
                </a:solidFill>
                <a:latin typeface="+mn-lt"/>
              </a:rPr>
              <a:t>  |  2021-03-02  |  Ericsson Internal  |  Page </a:t>
            </a:r>
            <a:fld id="{C8B5E313-15A4-4364-8D2E-237B602EDCA5}" type="slidenum">
              <a:rPr lang="en-US" sz="800" b="0" i="0" u="none" smtClean="0">
                <a:solidFill>
                  <a:schemeClr val="bg1"/>
                </a:solidFill>
                <a:latin typeface="+mn-lt"/>
              </a:rPr>
              <a:t>‹#›</a:t>
            </a:fld>
            <a:endParaRPr lang="en-US" sz="800" b="0" i="0" u="none" dirty="0">
              <a:solidFill>
                <a:schemeClr val="bg1"/>
              </a:solidFill>
              <a:latin typeface="+mn-lt"/>
            </a:endParaRPr>
          </a:p>
        </p:txBody>
      </p:sp>
      <p:sp>
        <p:nvSpPr>
          <p:cNvPr id="7" name="FirstDividerHider">
            <a:extLst>
              <a:ext uri="{FF2B5EF4-FFF2-40B4-BE49-F238E27FC236}">
                <a16:creationId xmlns:a16="http://schemas.microsoft.com/office/drawing/2014/main" id="{CDFB9A14-FAD3-478A-957D-C7B532F6669C}"/>
              </a:ext>
            </a:extLst>
          </p:cNvPr>
          <p:cNvSpPr/>
          <p:nvPr userDrawn="1"/>
        </p:nvSpPr>
        <p:spPr bwMode="auto">
          <a:xfrm>
            <a:off x="396000" y="6408751"/>
            <a:ext cx="79513" cy="262393"/>
          </a:xfrm>
          <a:prstGeom prst="rect">
            <a:avLst/>
          </a:prstGeom>
          <a:solidFill>
            <a:schemeClr val="accent1"/>
          </a:solidFill>
          <a:ln w="12700" cap="flat" cmpd="sng" algn="ctr">
            <a:noFill/>
            <a:prstDash val="solid"/>
            <a:round/>
            <a:headEnd type="none" w="med" len="med"/>
            <a:tailEnd type="none" w="med" len="med"/>
          </a:ln>
          <a:effectLst/>
        </p:spPr>
        <p:txBody>
          <a:bodyPr rot="0" spcFirstLastPara="0" vertOverflow="overflow" horzOverflow="overflow" vert="horz" wrap="square" lIns="72000" tIns="36000" rIns="73152" bIns="36576" numCol="1" spcCol="0" rtlCol="0" fromWordArt="0" anchor="t" anchorCtr="0" forceAA="0" compatLnSpc="1">
            <a:prstTxWarp prst="textNoShape">
              <a:avLst/>
            </a:prstTxWarp>
            <a:noAutofit/>
          </a:bodyPr>
          <a:lstStyle/>
          <a:p>
            <a:pPr marL="357188" marR="0" indent="-357188" algn="l" defTabSz="914400" rtl="0" eaLnBrk="1" fontAlgn="base" latinLnBrk="0" hangingPunct="1">
              <a:lnSpc>
                <a:spcPct val="100000"/>
              </a:lnSpc>
              <a:spcBef>
                <a:spcPts val="300"/>
              </a:spcBef>
              <a:spcAft>
                <a:spcPct val="0"/>
              </a:spcAft>
              <a:buClrTx/>
              <a:buSzTx/>
              <a:buFont typeface="Ericsson Hilda" panose="00000500000000000000" pitchFamily="2" charset="0"/>
              <a:buChar char="—"/>
              <a:tabLst/>
            </a:pPr>
            <a:endParaRPr kumimoji="0" lang="en-US" sz="2000" b="0" i="0" u="none" strike="noStrike" cap="none" normalizeH="0" baseline="0" dirty="0" err="1">
              <a:ln>
                <a:noFill/>
              </a:ln>
              <a:solidFill>
                <a:schemeClr val="bg1"/>
              </a:solidFill>
              <a:effectLst/>
              <a:latin typeface="+mn-lt"/>
            </a:endParaRPr>
          </a:p>
        </p:txBody>
      </p:sp>
    </p:spTree>
    <p:extLst>
      <p:ext uri="{BB962C8B-B14F-4D97-AF65-F5344CB8AC3E}">
        <p14:creationId xmlns:p14="http://schemas.microsoft.com/office/powerpoint/2010/main" val="35517331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4D93672-2A04-4EF3-916F-2C920729FB07}"/>
              </a:ext>
            </a:extLst>
          </p:cNvPr>
          <p:cNvSpPr/>
          <p:nvPr userDrawn="1"/>
        </p:nvSpPr>
        <p:spPr bwMode="auto">
          <a:xfrm>
            <a:off x="0" y="0"/>
            <a:ext cx="12192000" cy="6858000"/>
          </a:xfrm>
          <a:prstGeom prst="rect">
            <a:avLst/>
          </a:prstGeom>
          <a:solidFill>
            <a:schemeClr val="accent2"/>
          </a:solidFill>
          <a:ln w="12700" cap="flat" cmpd="sng" algn="ctr">
            <a:noFill/>
            <a:prstDash val="solid"/>
            <a:round/>
            <a:headEnd type="none" w="med" len="med"/>
            <a:tailEnd type="none" w="med" len="med"/>
          </a:ln>
          <a:effectLst/>
        </p:spPr>
        <p:txBody>
          <a:bodyPr wrap="none" lIns="72000" rIns="72000"/>
          <a:lstStyle/>
          <a:p>
            <a:pPr>
              <a:spcBef>
                <a:spcPct val="50000"/>
              </a:spcBef>
              <a:defRPr/>
            </a:pPr>
            <a:endParaRPr lang="en-US" dirty="0">
              <a:latin typeface="Ericsson Hilda Light" panose="00000400000000000000" pitchFamily="2" charset="0"/>
              <a:cs typeface="+mn-cs"/>
            </a:endParaRPr>
          </a:p>
        </p:txBody>
      </p:sp>
      <p:sp>
        <p:nvSpPr>
          <p:cNvPr id="4" name="Title_SM"/>
          <p:cNvSpPr>
            <a:spLocks noGrp="1" noChangeArrowheads="1"/>
          </p:cNvSpPr>
          <p:nvPr>
            <p:ph type="title" hasCustomPrompt="1"/>
          </p:nvPr>
        </p:nvSpPr>
        <p:spPr bwMode="auto">
          <a:xfrm>
            <a:off x="479424" y="476250"/>
            <a:ext cx="8353425" cy="1081088"/>
          </a:xfrm>
          <a:prstGeom prst="rect">
            <a:avLst/>
          </a:prstGeom>
          <a:noFill/>
          <a:ln w="9525">
            <a:noFill/>
            <a:miter lim="800000"/>
            <a:headEnd/>
            <a:tailEnd/>
          </a:ln>
        </p:spPr>
        <p:txBody>
          <a:bodyPr vert="horz" wrap="square" lIns="72000" tIns="36000" rIns="73152" bIns="36576" numCol="1" anchor="t" anchorCtr="0" compatLnSpc="1">
            <a:prstTxWarp prst="textNoShape">
              <a:avLst/>
            </a:prstTxWarp>
            <a:noAutofit/>
          </a:bodyPr>
          <a:lstStyle>
            <a:lvl1pPr>
              <a:defRPr>
                <a:solidFill>
                  <a:schemeClr val="bg1"/>
                </a:solidFill>
              </a:defRPr>
            </a:lvl1pPr>
          </a:lstStyle>
          <a:p>
            <a:pPr lvl="0"/>
            <a:r>
              <a:rPr lang="en-US" dirty="0"/>
              <a:t>Slide title, Ericsson Hilda Light 40pt, Ericsson Black, max 2-lines</a:t>
            </a:r>
            <a:endParaRPr lang="en-US"/>
          </a:p>
        </p:txBody>
      </p:sp>
      <p:pic>
        <p:nvPicPr>
          <p:cNvPr id="6" name="Graphic 5">
            <a:extLst>
              <a:ext uri="{FF2B5EF4-FFF2-40B4-BE49-F238E27FC236}">
                <a16:creationId xmlns:a16="http://schemas.microsoft.com/office/drawing/2014/main" id="{82EAEE37-7D1D-49D7-BEC8-7A88843E383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487410" y="476250"/>
            <a:ext cx="261523" cy="261523"/>
          </a:xfrm>
          <a:prstGeom prst="rect">
            <a:avLst/>
          </a:prstGeom>
        </p:spPr>
      </p:pic>
      <p:sp>
        <p:nvSpPr>
          <p:cNvPr id="5" name="txtfooterCopy" descr="{&#10; &quot;SkabelonDesign&quot;: {&#10; &quot;textualValue&quot;: &quot;&lt;key1/&gt;&quot;,&#10; &quot;bindingCollection&quot;: {&#10; &quot;key1&quot;: {&quot;SkabelonDesign&quot;:{&quot;type&quot;:&quot;Text&quot;,&quot;binding&quot;:&quot;Module.FooterText&quot;}}&#10; }&#10; }&#10;}">
            <a:extLst>
              <a:ext uri="{FF2B5EF4-FFF2-40B4-BE49-F238E27FC236}">
                <a16:creationId xmlns:a16="http://schemas.microsoft.com/office/drawing/2014/main" id="{D4262351-4A54-4EAA-990E-D909E1CAD758}"/>
              </a:ext>
            </a:extLst>
          </p:cNvPr>
          <p:cNvSpPr txBox="1"/>
          <p:nvPr userDrawn="1"/>
        </p:nvSpPr>
        <p:spPr>
          <a:xfrm>
            <a:off x="396000" y="6524625"/>
            <a:ext cx="2040623" cy="123111"/>
          </a:xfrm>
          <a:prstGeom prst="rect">
            <a:avLst/>
          </a:prstGeom>
          <a:noFill/>
        </p:spPr>
        <p:txBody>
          <a:bodyPr vert="horz" wrap="none" lIns="0" tIns="0" rIns="0" bIns="0" rtlCol="0">
            <a:spAutoFit/>
          </a:bodyPr>
          <a:lstStyle/>
          <a:p>
            <a:pPr marL="0" indent="0" algn="l">
              <a:buFontTx/>
              <a:buNone/>
            </a:pPr>
            <a:r>
              <a:rPr lang="en-US" sz="800" b="0" i="0" u="none">
                <a:solidFill>
                  <a:schemeClr val="bg1"/>
                </a:solidFill>
                <a:latin typeface="+mn-lt"/>
              </a:rPr>
              <a:t>  |  2021-03-02  |  Ericsson Internal  |  Page </a:t>
            </a:r>
            <a:fld id="{8B888821-1E62-4FF3-A15C-28D600A3F066}" type="slidenum">
              <a:rPr lang="en-US" sz="800" b="0" i="0" u="none" smtClean="0">
                <a:solidFill>
                  <a:schemeClr val="bg1"/>
                </a:solidFill>
                <a:latin typeface="+mn-lt"/>
              </a:rPr>
              <a:t>‹#›</a:t>
            </a:fld>
            <a:endParaRPr lang="en-US" sz="800" b="0" i="0" u="none" dirty="0">
              <a:solidFill>
                <a:schemeClr val="bg1"/>
              </a:solidFill>
              <a:latin typeface="+mn-lt"/>
            </a:endParaRPr>
          </a:p>
        </p:txBody>
      </p:sp>
      <p:sp>
        <p:nvSpPr>
          <p:cNvPr id="7" name="FirstDividerHider">
            <a:extLst>
              <a:ext uri="{FF2B5EF4-FFF2-40B4-BE49-F238E27FC236}">
                <a16:creationId xmlns:a16="http://schemas.microsoft.com/office/drawing/2014/main" id="{26AD250A-4DBC-40DE-AFFC-E7624FE87538}"/>
              </a:ext>
            </a:extLst>
          </p:cNvPr>
          <p:cNvSpPr/>
          <p:nvPr userDrawn="1"/>
        </p:nvSpPr>
        <p:spPr bwMode="auto">
          <a:xfrm>
            <a:off x="396000" y="6408751"/>
            <a:ext cx="79513" cy="262393"/>
          </a:xfrm>
          <a:prstGeom prst="rect">
            <a:avLst/>
          </a:prstGeom>
          <a:solidFill>
            <a:schemeClr val="accent2"/>
          </a:solidFill>
          <a:ln w="12700" cap="flat" cmpd="sng" algn="ctr">
            <a:noFill/>
            <a:prstDash val="solid"/>
            <a:round/>
            <a:headEnd type="none" w="med" len="med"/>
            <a:tailEnd type="none" w="med" len="med"/>
          </a:ln>
          <a:effectLst/>
        </p:spPr>
        <p:txBody>
          <a:bodyPr rot="0" spcFirstLastPara="0" vertOverflow="overflow" horzOverflow="overflow" vert="horz" wrap="square" lIns="72000" tIns="36000" rIns="73152" bIns="36576" numCol="1" spcCol="0" rtlCol="0" fromWordArt="0" anchor="t" anchorCtr="0" forceAA="0" compatLnSpc="1">
            <a:prstTxWarp prst="textNoShape">
              <a:avLst/>
            </a:prstTxWarp>
            <a:noAutofit/>
          </a:bodyPr>
          <a:lstStyle/>
          <a:p>
            <a:pPr marL="357188" marR="0" indent="-357188" algn="l" defTabSz="914400" rtl="0" eaLnBrk="1" fontAlgn="base" latinLnBrk="0" hangingPunct="1">
              <a:lnSpc>
                <a:spcPct val="100000"/>
              </a:lnSpc>
              <a:spcBef>
                <a:spcPts val="300"/>
              </a:spcBef>
              <a:spcAft>
                <a:spcPct val="0"/>
              </a:spcAft>
              <a:buClrTx/>
              <a:buSzTx/>
              <a:buFont typeface="Ericsson Hilda" panose="00000500000000000000" pitchFamily="2" charset="0"/>
              <a:buChar char="—"/>
              <a:tabLst/>
            </a:pPr>
            <a:endParaRPr kumimoji="0" lang="en-US" sz="2000" b="0" i="0" u="none" strike="noStrike" cap="none" normalizeH="0" baseline="0" dirty="0" err="1">
              <a:ln>
                <a:noFill/>
              </a:ln>
              <a:solidFill>
                <a:schemeClr val="bg1"/>
              </a:solidFill>
              <a:effectLst/>
              <a:latin typeface="+mn-lt"/>
            </a:endParaRPr>
          </a:p>
        </p:txBody>
      </p:sp>
    </p:spTree>
    <p:extLst>
      <p:ext uri="{BB962C8B-B14F-4D97-AF65-F5344CB8AC3E}">
        <p14:creationId xmlns:p14="http://schemas.microsoft.com/office/powerpoint/2010/main" val="16739243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4D93672-2A04-4EF3-916F-2C920729FB07}"/>
              </a:ext>
            </a:extLst>
          </p:cNvPr>
          <p:cNvSpPr/>
          <p:nvPr userDrawn="1"/>
        </p:nvSpPr>
        <p:spPr bwMode="auto">
          <a:xfrm>
            <a:off x="0" y="0"/>
            <a:ext cx="12192000" cy="6858000"/>
          </a:xfrm>
          <a:prstGeom prst="rect">
            <a:avLst/>
          </a:prstGeom>
          <a:solidFill>
            <a:schemeClr val="accent3"/>
          </a:solidFill>
          <a:ln w="12700" cap="flat" cmpd="sng" algn="ctr">
            <a:noFill/>
            <a:prstDash val="solid"/>
            <a:round/>
            <a:headEnd type="none" w="med" len="med"/>
            <a:tailEnd type="none" w="med" len="med"/>
          </a:ln>
          <a:effectLst/>
        </p:spPr>
        <p:txBody>
          <a:bodyPr wrap="none" lIns="72000" rIns="72000"/>
          <a:lstStyle/>
          <a:p>
            <a:pPr>
              <a:spcBef>
                <a:spcPct val="50000"/>
              </a:spcBef>
              <a:defRPr/>
            </a:pPr>
            <a:endParaRPr lang="en-US" dirty="0">
              <a:latin typeface="Ericsson Hilda Light" panose="00000400000000000000" pitchFamily="2" charset="0"/>
              <a:cs typeface="+mn-cs"/>
            </a:endParaRPr>
          </a:p>
        </p:txBody>
      </p:sp>
      <p:sp>
        <p:nvSpPr>
          <p:cNvPr id="4" name="Title_SM"/>
          <p:cNvSpPr>
            <a:spLocks noGrp="1" noChangeArrowheads="1"/>
          </p:cNvSpPr>
          <p:nvPr>
            <p:ph type="title" hasCustomPrompt="1"/>
          </p:nvPr>
        </p:nvSpPr>
        <p:spPr bwMode="auto">
          <a:xfrm>
            <a:off x="479424" y="476250"/>
            <a:ext cx="8353425" cy="1081088"/>
          </a:xfrm>
          <a:prstGeom prst="rect">
            <a:avLst/>
          </a:prstGeom>
          <a:noFill/>
          <a:ln w="9525">
            <a:noFill/>
            <a:miter lim="800000"/>
            <a:headEnd/>
            <a:tailEnd/>
          </a:ln>
        </p:spPr>
        <p:txBody>
          <a:bodyPr vert="horz" wrap="square" lIns="72000" tIns="36000" rIns="73152" bIns="36576" numCol="1" anchor="t" anchorCtr="0" compatLnSpc="1">
            <a:prstTxWarp prst="textNoShape">
              <a:avLst/>
            </a:prstTxWarp>
            <a:noAutofit/>
          </a:bodyPr>
          <a:lstStyle>
            <a:lvl1pPr>
              <a:defRPr>
                <a:solidFill>
                  <a:schemeClr val="bg1"/>
                </a:solidFill>
              </a:defRPr>
            </a:lvl1pPr>
          </a:lstStyle>
          <a:p>
            <a:pPr lvl="0"/>
            <a:r>
              <a:rPr lang="en-US" dirty="0"/>
              <a:t>Slide title, Ericsson Hilda Light 40pt, Ericsson Black, max 2-lines</a:t>
            </a:r>
            <a:endParaRPr lang="en-US"/>
          </a:p>
        </p:txBody>
      </p:sp>
      <p:pic>
        <p:nvPicPr>
          <p:cNvPr id="6" name="Graphic 5">
            <a:extLst>
              <a:ext uri="{FF2B5EF4-FFF2-40B4-BE49-F238E27FC236}">
                <a16:creationId xmlns:a16="http://schemas.microsoft.com/office/drawing/2014/main" id="{A44C7C5B-04BF-4F0E-888E-CE87D0EF1DA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487410" y="476250"/>
            <a:ext cx="261523" cy="261523"/>
          </a:xfrm>
          <a:prstGeom prst="rect">
            <a:avLst/>
          </a:prstGeom>
        </p:spPr>
      </p:pic>
      <p:sp>
        <p:nvSpPr>
          <p:cNvPr id="5" name="txtfooterCopy" descr="{&#10; &quot;SkabelonDesign&quot;: {&#10; &quot;textualValue&quot;: &quot;&lt;key1/&gt;&quot;,&#10; &quot;bindingCollection&quot;: {&#10; &quot;key1&quot;: {&quot;SkabelonDesign&quot;:{&quot;type&quot;:&quot;Text&quot;,&quot;binding&quot;:&quot;Module.FooterText&quot;}}&#10; }&#10; }&#10;}">
            <a:extLst>
              <a:ext uri="{FF2B5EF4-FFF2-40B4-BE49-F238E27FC236}">
                <a16:creationId xmlns:a16="http://schemas.microsoft.com/office/drawing/2014/main" id="{128B6DA1-0170-4C5B-ABCB-83F1E4B0ECBB}"/>
              </a:ext>
            </a:extLst>
          </p:cNvPr>
          <p:cNvSpPr txBox="1"/>
          <p:nvPr userDrawn="1"/>
        </p:nvSpPr>
        <p:spPr>
          <a:xfrm>
            <a:off x="396000" y="6524625"/>
            <a:ext cx="2040623" cy="123111"/>
          </a:xfrm>
          <a:prstGeom prst="rect">
            <a:avLst/>
          </a:prstGeom>
          <a:noFill/>
        </p:spPr>
        <p:txBody>
          <a:bodyPr vert="horz" wrap="none" lIns="0" tIns="0" rIns="0" bIns="0" rtlCol="0">
            <a:spAutoFit/>
          </a:bodyPr>
          <a:lstStyle/>
          <a:p>
            <a:pPr marL="0" indent="0" algn="l">
              <a:buFontTx/>
              <a:buNone/>
            </a:pPr>
            <a:r>
              <a:rPr lang="en-US" sz="800" b="0" i="0" u="none">
                <a:solidFill>
                  <a:schemeClr val="bg1"/>
                </a:solidFill>
                <a:latin typeface="+mn-lt"/>
              </a:rPr>
              <a:t>  |  2021-03-02  |  Ericsson Internal  |  Page </a:t>
            </a:r>
            <a:fld id="{E7E2406D-2B7B-471F-B449-25308C734683}" type="slidenum">
              <a:rPr lang="en-US" sz="800" b="0" i="0" u="none" smtClean="0">
                <a:solidFill>
                  <a:schemeClr val="bg1"/>
                </a:solidFill>
                <a:latin typeface="+mn-lt"/>
              </a:rPr>
              <a:t>‹#›</a:t>
            </a:fld>
            <a:endParaRPr lang="en-US" sz="800" b="0" i="0" u="none" dirty="0">
              <a:solidFill>
                <a:schemeClr val="bg1"/>
              </a:solidFill>
              <a:latin typeface="+mn-lt"/>
            </a:endParaRPr>
          </a:p>
        </p:txBody>
      </p:sp>
      <p:sp>
        <p:nvSpPr>
          <p:cNvPr id="7" name="FirstDividerHider">
            <a:extLst>
              <a:ext uri="{FF2B5EF4-FFF2-40B4-BE49-F238E27FC236}">
                <a16:creationId xmlns:a16="http://schemas.microsoft.com/office/drawing/2014/main" id="{1DDC2944-9064-423F-8989-C84E9A8FA793}"/>
              </a:ext>
            </a:extLst>
          </p:cNvPr>
          <p:cNvSpPr/>
          <p:nvPr userDrawn="1"/>
        </p:nvSpPr>
        <p:spPr bwMode="auto">
          <a:xfrm>
            <a:off x="396000" y="6408751"/>
            <a:ext cx="79513" cy="262393"/>
          </a:xfrm>
          <a:prstGeom prst="rect">
            <a:avLst/>
          </a:prstGeom>
          <a:solidFill>
            <a:schemeClr val="accent3"/>
          </a:solidFill>
          <a:ln w="12700" cap="flat" cmpd="sng" algn="ctr">
            <a:noFill/>
            <a:prstDash val="solid"/>
            <a:round/>
            <a:headEnd type="none" w="med" len="med"/>
            <a:tailEnd type="none" w="med" len="med"/>
          </a:ln>
          <a:effectLst/>
        </p:spPr>
        <p:txBody>
          <a:bodyPr rot="0" spcFirstLastPara="0" vertOverflow="overflow" horzOverflow="overflow" vert="horz" wrap="square" lIns="72000" tIns="36000" rIns="73152" bIns="36576" numCol="1" spcCol="0" rtlCol="0" fromWordArt="0" anchor="t" anchorCtr="0" forceAA="0" compatLnSpc="1">
            <a:prstTxWarp prst="textNoShape">
              <a:avLst/>
            </a:prstTxWarp>
            <a:noAutofit/>
          </a:bodyPr>
          <a:lstStyle/>
          <a:p>
            <a:pPr marL="357188" marR="0" indent="-357188" algn="l" defTabSz="914400" rtl="0" eaLnBrk="1" fontAlgn="base" latinLnBrk="0" hangingPunct="1">
              <a:lnSpc>
                <a:spcPct val="100000"/>
              </a:lnSpc>
              <a:spcBef>
                <a:spcPts val="300"/>
              </a:spcBef>
              <a:spcAft>
                <a:spcPct val="0"/>
              </a:spcAft>
              <a:buClrTx/>
              <a:buSzTx/>
              <a:buFont typeface="Ericsson Hilda" panose="00000500000000000000" pitchFamily="2" charset="0"/>
              <a:buChar char="—"/>
              <a:tabLst/>
            </a:pPr>
            <a:endParaRPr kumimoji="0" lang="en-US" sz="2000" b="0" i="0" u="none" strike="noStrike" cap="none" normalizeH="0" baseline="0" dirty="0" err="1">
              <a:ln>
                <a:noFill/>
              </a:ln>
              <a:solidFill>
                <a:schemeClr val="bg1"/>
              </a:solidFill>
              <a:effectLst/>
              <a:latin typeface="+mn-lt"/>
            </a:endParaRPr>
          </a:p>
        </p:txBody>
      </p:sp>
    </p:spTree>
    <p:extLst>
      <p:ext uri="{BB962C8B-B14F-4D97-AF65-F5344CB8AC3E}">
        <p14:creationId xmlns:p14="http://schemas.microsoft.com/office/powerpoint/2010/main" val="15265974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4D93672-2A04-4EF3-916F-2C920729FB07}"/>
              </a:ext>
            </a:extLst>
          </p:cNvPr>
          <p:cNvSpPr/>
          <p:nvPr userDrawn="1"/>
        </p:nvSpPr>
        <p:spPr bwMode="auto">
          <a:xfrm>
            <a:off x="0" y="0"/>
            <a:ext cx="12192000" cy="6858000"/>
          </a:xfrm>
          <a:prstGeom prst="rect">
            <a:avLst/>
          </a:prstGeom>
          <a:solidFill>
            <a:schemeClr val="accent4"/>
          </a:solidFill>
          <a:ln w="12700" cap="flat" cmpd="sng" algn="ctr">
            <a:noFill/>
            <a:prstDash val="solid"/>
            <a:round/>
            <a:headEnd type="none" w="med" len="med"/>
            <a:tailEnd type="none" w="med" len="med"/>
          </a:ln>
          <a:effectLst/>
        </p:spPr>
        <p:txBody>
          <a:bodyPr wrap="none" lIns="72000" rIns="72000"/>
          <a:lstStyle/>
          <a:p>
            <a:pPr>
              <a:spcBef>
                <a:spcPct val="50000"/>
              </a:spcBef>
              <a:defRPr/>
            </a:pPr>
            <a:endParaRPr lang="en-US" dirty="0">
              <a:latin typeface="Ericsson Hilda Light" panose="00000400000000000000" pitchFamily="2" charset="0"/>
              <a:cs typeface="+mn-cs"/>
            </a:endParaRPr>
          </a:p>
        </p:txBody>
      </p:sp>
      <p:sp>
        <p:nvSpPr>
          <p:cNvPr id="4" name="Title_SM"/>
          <p:cNvSpPr>
            <a:spLocks noGrp="1" noChangeArrowheads="1"/>
          </p:cNvSpPr>
          <p:nvPr>
            <p:ph type="title" hasCustomPrompt="1"/>
          </p:nvPr>
        </p:nvSpPr>
        <p:spPr bwMode="auto">
          <a:xfrm>
            <a:off x="479424" y="476250"/>
            <a:ext cx="8353425" cy="1081088"/>
          </a:xfrm>
          <a:prstGeom prst="rect">
            <a:avLst/>
          </a:prstGeom>
          <a:noFill/>
          <a:ln w="9525">
            <a:noFill/>
            <a:miter lim="800000"/>
            <a:headEnd/>
            <a:tailEnd/>
          </a:ln>
        </p:spPr>
        <p:txBody>
          <a:bodyPr vert="horz" wrap="square" lIns="72000" tIns="36000" rIns="73152" bIns="36576" numCol="1" anchor="t" anchorCtr="0" compatLnSpc="1">
            <a:prstTxWarp prst="textNoShape">
              <a:avLst/>
            </a:prstTxWarp>
            <a:noAutofit/>
          </a:bodyPr>
          <a:lstStyle>
            <a:lvl1pPr>
              <a:defRPr>
                <a:solidFill>
                  <a:schemeClr val="bg1"/>
                </a:solidFill>
              </a:defRPr>
            </a:lvl1pPr>
          </a:lstStyle>
          <a:p>
            <a:pPr lvl="0"/>
            <a:r>
              <a:rPr lang="en-US" dirty="0"/>
              <a:t>Slide title, Ericsson Hilda Light 40pt, Ericsson Black, max 2-lines</a:t>
            </a:r>
            <a:endParaRPr lang="en-US"/>
          </a:p>
        </p:txBody>
      </p:sp>
      <p:pic>
        <p:nvPicPr>
          <p:cNvPr id="6" name="Graphic 5">
            <a:extLst>
              <a:ext uri="{FF2B5EF4-FFF2-40B4-BE49-F238E27FC236}">
                <a16:creationId xmlns:a16="http://schemas.microsoft.com/office/drawing/2014/main" id="{765A3682-3283-4350-B37F-DCABDCB15F6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487410" y="476250"/>
            <a:ext cx="261523" cy="261523"/>
          </a:xfrm>
          <a:prstGeom prst="rect">
            <a:avLst/>
          </a:prstGeom>
        </p:spPr>
      </p:pic>
      <p:sp>
        <p:nvSpPr>
          <p:cNvPr id="5" name="txtfooterCopy" descr="{&#10; &quot;SkabelonDesign&quot;: {&#10; &quot;textualValue&quot;: &quot;&lt;key1/&gt;&quot;,&#10; &quot;bindingCollection&quot;: {&#10; &quot;key1&quot;: {&quot;SkabelonDesign&quot;:{&quot;type&quot;:&quot;Text&quot;,&quot;binding&quot;:&quot;Module.FooterText&quot;}}&#10; }&#10; }&#10;}">
            <a:extLst>
              <a:ext uri="{FF2B5EF4-FFF2-40B4-BE49-F238E27FC236}">
                <a16:creationId xmlns:a16="http://schemas.microsoft.com/office/drawing/2014/main" id="{8F93BC53-EE81-4467-94F1-401BB6631310}"/>
              </a:ext>
            </a:extLst>
          </p:cNvPr>
          <p:cNvSpPr txBox="1"/>
          <p:nvPr userDrawn="1"/>
        </p:nvSpPr>
        <p:spPr>
          <a:xfrm>
            <a:off x="396000" y="6524625"/>
            <a:ext cx="2040623" cy="123111"/>
          </a:xfrm>
          <a:prstGeom prst="rect">
            <a:avLst/>
          </a:prstGeom>
          <a:noFill/>
        </p:spPr>
        <p:txBody>
          <a:bodyPr vert="horz" wrap="none" lIns="0" tIns="0" rIns="0" bIns="0" rtlCol="0">
            <a:spAutoFit/>
          </a:bodyPr>
          <a:lstStyle/>
          <a:p>
            <a:pPr marL="0" indent="0" algn="l">
              <a:buFontTx/>
              <a:buNone/>
            </a:pPr>
            <a:r>
              <a:rPr lang="en-US" sz="800" b="0" i="0" u="none">
                <a:solidFill>
                  <a:schemeClr val="bg1"/>
                </a:solidFill>
                <a:latin typeface="+mn-lt"/>
              </a:rPr>
              <a:t>  |  2021-03-02  |  Ericsson Internal  |  Page </a:t>
            </a:r>
            <a:fld id="{8295C064-F4EB-4F83-A796-77A526072F41}" type="slidenum">
              <a:rPr lang="en-US" sz="800" b="0" i="0" u="none" smtClean="0">
                <a:solidFill>
                  <a:schemeClr val="bg1"/>
                </a:solidFill>
                <a:latin typeface="+mn-lt"/>
              </a:rPr>
              <a:t>‹#›</a:t>
            </a:fld>
            <a:endParaRPr lang="en-US" sz="800" b="0" i="0" u="none" dirty="0">
              <a:solidFill>
                <a:schemeClr val="bg1"/>
              </a:solidFill>
              <a:latin typeface="+mn-lt"/>
            </a:endParaRPr>
          </a:p>
        </p:txBody>
      </p:sp>
      <p:sp>
        <p:nvSpPr>
          <p:cNvPr id="7" name="FirstDividerHider">
            <a:extLst>
              <a:ext uri="{FF2B5EF4-FFF2-40B4-BE49-F238E27FC236}">
                <a16:creationId xmlns:a16="http://schemas.microsoft.com/office/drawing/2014/main" id="{28FE6F9E-68CB-4EDC-92EF-E3371EEA23DA}"/>
              </a:ext>
            </a:extLst>
          </p:cNvPr>
          <p:cNvSpPr/>
          <p:nvPr userDrawn="1"/>
        </p:nvSpPr>
        <p:spPr bwMode="auto">
          <a:xfrm>
            <a:off x="396000" y="6408751"/>
            <a:ext cx="79513" cy="262393"/>
          </a:xfrm>
          <a:prstGeom prst="rect">
            <a:avLst/>
          </a:prstGeom>
          <a:solidFill>
            <a:schemeClr val="accent4"/>
          </a:solidFill>
          <a:ln w="12700" cap="flat" cmpd="sng" algn="ctr">
            <a:noFill/>
            <a:prstDash val="solid"/>
            <a:round/>
            <a:headEnd type="none" w="med" len="med"/>
            <a:tailEnd type="none" w="med" len="med"/>
          </a:ln>
          <a:effectLst/>
        </p:spPr>
        <p:txBody>
          <a:bodyPr rot="0" spcFirstLastPara="0" vertOverflow="overflow" horzOverflow="overflow" vert="horz" wrap="square" lIns="72000" tIns="36000" rIns="73152" bIns="36576" numCol="1" spcCol="0" rtlCol="0" fromWordArt="0" anchor="t" anchorCtr="0" forceAA="0" compatLnSpc="1">
            <a:prstTxWarp prst="textNoShape">
              <a:avLst/>
            </a:prstTxWarp>
            <a:noAutofit/>
          </a:bodyPr>
          <a:lstStyle/>
          <a:p>
            <a:pPr marL="357188" marR="0" indent="-357188" algn="l" defTabSz="914400" rtl="0" eaLnBrk="1" fontAlgn="base" latinLnBrk="0" hangingPunct="1">
              <a:lnSpc>
                <a:spcPct val="100000"/>
              </a:lnSpc>
              <a:spcBef>
                <a:spcPts val="300"/>
              </a:spcBef>
              <a:spcAft>
                <a:spcPct val="0"/>
              </a:spcAft>
              <a:buClrTx/>
              <a:buSzTx/>
              <a:buFont typeface="Ericsson Hilda" panose="00000500000000000000" pitchFamily="2" charset="0"/>
              <a:buChar char="—"/>
              <a:tabLst/>
            </a:pPr>
            <a:endParaRPr kumimoji="0" lang="en-US" sz="2000" b="0" i="0" u="none" strike="noStrike" cap="none" normalizeH="0" baseline="0" dirty="0" err="1">
              <a:ln>
                <a:noFill/>
              </a:ln>
              <a:solidFill>
                <a:schemeClr val="bg1"/>
              </a:solidFill>
              <a:effectLst/>
              <a:latin typeface="+mn-lt"/>
            </a:endParaRPr>
          </a:p>
        </p:txBody>
      </p:sp>
    </p:spTree>
    <p:extLst>
      <p:ext uri="{BB962C8B-B14F-4D97-AF65-F5344CB8AC3E}">
        <p14:creationId xmlns:p14="http://schemas.microsoft.com/office/powerpoint/2010/main" val="24768382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4D93672-2A04-4EF3-916F-2C920729FB07}"/>
              </a:ext>
            </a:extLst>
          </p:cNvPr>
          <p:cNvSpPr/>
          <p:nvPr userDrawn="1"/>
        </p:nvSpPr>
        <p:spPr bwMode="auto">
          <a:xfrm>
            <a:off x="0" y="0"/>
            <a:ext cx="12192000" cy="6858000"/>
          </a:xfrm>
          <a:prstGeom prst="rect">
            <a:avLst/>
          </a:prstGeom>
          <a:solidFill>
            <a:schemeClr val="accent5"/>
          </a:solidFill>
          <a:ln w="12700" cap="flat" cmpd="sng" algn="ctr">
            <a:noFill/>
            <a:prstDash val="solid"/>
            <a:round/>
            <a:headEnd type="none" w="med" len="med"/>
            <a:tailEnd type="none" w="med" len="med"/>
          </a:ln>
          <a:effectLst/>
        </p:spPr>
        <p:txBody>
          <a:bodyPr wrap="none" lIns="72000" rIns="72000"/>
          <a:lstStyle/>
          <a:p>
            <a:pPr>
              <a:spcBef>
                <a:spcPct val="50000"/>
              </a:spcBef>
              <a:defRPr/>
            </a:pPr>
            <a:endParaRPr lang="en-US" dirty="0">
              <a:latin typeface="Ericsson Hilda Light" panose="00000400000000000000" pitchFamily="2" charset="0"/>
              <a:cs typeface="+mn-cs"/>
            </a:endParaRPr>
          </a:p>
        </p:txBody>
      </p:sp>
      <p:sp>
        <p:nvSpPr>
          <p:cNvPr id="4" name="Title_SM"/>
          <p:cNvSpPr>
            <a:spLocks noGrp="1" noChangeArrowheads="1"/>
          </p:cNvSpPr>
          <p:nvPr>
            <p:ph type="title" hasCustomPrompt="1"/>
          </p:nvPr>
        </p:nvSpPr>
        <p:spPr bwMode="auto">
          <a:xfrm>
            <a:off x="479424" y="476250"/>
            <a:ext cx="8353425" cy="1081088"/>
          </a:xfrm>
          <a:prstGeom prst="rect">
            <a:avLst/>
          </a:prstGeom>
          <a:noFill/>
          <a:ln w="9525">
            <a:noFill/>
            <a:miter lim="800000"/>
            <a:headEnd/>
            <a:tailEnd/>
          </a:ln>
        </p:spPr>
        <p:txBody>
          <a:bodyPr vert="horz" wrap="square" lIns="72000" tIns="36000" rIns="73152" bIns="36576" numCol="1" anchor="t" anchorCtr="0" compatLnSpc="1">
            <a:prstTxWarp prst="textNoShape">
              <a:avLst/>
            </a:prstTxWarp>
            <a:noAutofit/>
          </a:bodyPr>
          <a:lstStyle>
            <a:lvl1pPr>
              <a:defRPr>
                <a:solidFill>
                  <a:schemeClr val="bg1"/>
                </a:solidFill>
              </a:defRPr>
            </a:lvl1pPr>
          </a:lstStyle>
          <a:p>
            <a:pPr lvl="0"/>
            <a:r>
              <a:rPr lang="en-US" dirty="0"/>
              <a:t>Slide title, Ericsson Hilda Light 40pt, Ericsson Black, max 2-lines</a:t>
            </a:r>
            <a:endParaRPr lang="en-US"/>
          </a:p>
        </p:txBody>
      </p:sp>
      <p:pic>
        <p:nvPicPr>
          <p:cNvPr id="6" name="Graphic 5">
            <a:extLst>
              <a:ext uri="{FF2B5EF4-FFF2-40B4-BE49-F238E27FC236}">
                <a16:creationId xmlns:a16="http://schemas.microsoft.com/office/drawing/2014/main" id="{6B1A279A-6DFF-44E2-AFD5-C14BD71050E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487410" y="476250"/>
            <a:ext cx="261523" cy="261523"/>
          </a:xfrm>
          <a:prstGeom prst="rect">
            <a:avLst/>
          </a:prstGeom>
        </p:spPr>
      </p:pic>
      <p:sp>
        <p:nvSpPr>
          <p:cNvPr id="5" name="txtfooterCopy" descr="{&#10; &quot;SkabelonDesign&quot;: {&#10; &quot;textualValue&quot;: &quot;&lt;key1/&gt;&quot;,&#10; &quot;bindingCollection&quot;: {&#10; &quot;key1&quot;: {&quot;SkabelonDesign&quot;:{&quot;type&quot;:&quot;Text&quot;,&quot;binding&quot;:&quot;Module.FooterText&quot;}}&#10; }&#10; }&#10;}">
            <a:extLst>
              <a:ext uri="{FF2B5EF4-FFF2-40B4-BE49-F238E27FC236}">
                <a16:creationId xmlns:a16="http://schemas.microsoft.com/office/drawing/2014/main" id="{064BC3BB-EB1F-4C03-845A-197D7CB3D7FF}"/>
              </a:ext>
            </a:extLst>
          </p:cNvPr>
          <p:cNvSpPr txBox="1"/>
          <p:nvPr userDrawn="1"/>
        </p:nvSpPr>
        <p:spPr>
          <a:xfrm>
            <a:off x="396000" y="6524625"/>
            <a:ext cx="2040623" cy="123111"/>
          </a:xfrm>
          <a:prstGeom prst="rect">
            <a:avLst/>
          </a:prstGeom>
          <a:noFill/>
        </p:spPr>
        <p:txBody>
          <a:bodyPr vert="horz" wrap="none" lIns="0" tIns="0" rIns="0" bIns="0" rtlCol="0">
            <a:spAutoFit/>
          </a:bodyPr>
          <a:lstStyle/>
          <a:p>
            <a:pPr marL="0" indent="0" algn="l">
              <a:buFontTx/>
              <a:buNone/>
            </a:pPr>
            <a:r>
              <a:rPr lang="en-US" sz="800" b="0" i="0" u="none">
                <a:solidFill>
                  <a:schemeClr val="bg1"/>
                </a:solidFill>
                <a:latin typeface="+mn-lt"/>
              </a:rPr>
              <a:t>  |  2021-03-02  |  Ericsson Internal  |  Page </a:t>
            </a:r>
            <a:fld id="{BDA06395-D178-427F-85D9-6EE9B8B8C976}" type="slidenum">
              <a:rPr lang="en-US" sz="800" b="0" i="0" u="none" smtClean="0">
                <a:solidFill>
                  <a:schemeClr val="bg1"/>
                </a:solidFill>
                <a:latin typeface="+mn-lt"/>
              </a:rPr>
              <a:t>‹#›</a:t>
            </a:fld>
            <a:endParaRPr lang="en-US" sz="800" b="0" i="0" u="none" dirty="0">
              <a:solidFill>
                <a:schemeClr val="bg1"/>
              </a:solidFill>
              <a:latin typeface="+mn-lt"/>
            </a:endParaRPr>
          </a:p>
        </p:txBody>
      </p:sp>
      <p:sp>
        <p:nvSpPr>
          <p:cNvPr id="7" name="FirstDividerHider">
            <a:extLst>
              <a:ext uri="{FF2B5EF4-FFF2-40B4-BE49-F238E27FC236}">
                <a16:creationId xmlns:a16="http://schemas.microsoft.com/office/drawing/2014/main" id="{10F60CD3-0F2D-42D6-B39D-C861213831E0}"/>
              </a:ext>
            </a:extLst>
          </p:cNvPr>
          <p:cNvSpPr/>
          <p:nvPr userDrawn="1"/>
        </p:nvSpPr>
        <p:spPr bwMode="auto">
          <a:xfrm>
            <a:off x="396000" y="6408751"/>
            <a:ext cx="79513" cy="262393"/>
          </a:xfrm>
          <a:prstGeom prst="rect">
            <a:avLst/>
          </a:prstGeom>
          <a:solidFill>
            <a:schemeClr val="accent5"/>
          </a:solidFill>
          <a:ln w="12700" cap="flat" cmpd="sng" algn="ctr">
            <a:noFill/>
            <a:prstDash val="solid"/>
            <a:round/>
            <a:headEnd type="none" w="med" len="med"/>
            <a:tailEnd type="none" w="med" len="med"/>
          </a:ln>
          <a:effectLst/>
        </p:spPr>
        <p:txBody>
          <a:bodyPr rot="0" spcFirstLastPara="0" vertOverflow="overflow" horzOverflow="overflow" vert="horz" wrap="square" lIns="72000" tIns="36000" rIns="73152" bIns="36576" numCol="1" spcCol="0" rtlCol="0" fromWordArt="0" anchor="t" anchorCtr="0" forceAA="0" compatLnSpc="1">
            <a:prstTxWarp prst="textNoShape">
              <a:avLst/>
            </a:prstTxWarp>
            <a:noAutofit/>
          </a:bodyPr>
          <a:lstStyle/>
          <a:p>
            <a:pPr marL="357188" marR="0" indent="-357188" algn="l" defTabSz="914400" rtl="0" eaLnBrk="1" fontAlgn="base" latinLnBrk="0" hangingPunct="1">
              <a:lnSpc>
                <a:spcPct val="100000"/>
              </a:lnSpc>
              <a:spcBef>
                <a:spcPts val="300"/>
              </a:spcBef>
              <a:spcAft>
                <a:spcPct val="0"/>
              </a:spcAft>
              <a:buClrTx/>
              <a:buSzTx/>
              <a:buFont typeface="Ericsson Hilda" panose="00000500000000000000" pitchFamily="2" charset="0"/>
              <a:buChar char="—"/>
              <a:tabLst/>
            </a:pPr>
            <a:endParaRPr kumimoji="0" lang="en-US" sz="2000" b="0" i="0" u="none" strike="noStrike" cap="none" normalizeH="0" baseline="0" dirty="0" err="1">
              <a:ln>
                <a:noFill/>
              </a:ln>
              <a:solidFill>
                <a:schemeClr val="bg1"/>
              </a:solidFill>
              <a:effectLst/>
              <a:latin typeface="+mn-lt"/>
            </a:endParaRPr>
          </a:p>
        </p:txBody>
      </p:sp>
    </p:spTree>
    <p:extLst>
      <p:ext uri="{BB962C8B-B14F-4D97-AF65-F5344CB8AC3E}">
        <p14:creationId xmlns:p14="http://schemas.microsoft.com/office/powerpoint/2010/main" val="35011406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Page w. white text">
    <p:spTree>
      <p:nvGrpSpPr>
        <p:cNvPr id="1" name=""/>
        <p:cNvGrpSpPr/>
        <p:nvPr/>
      </p:nvGrpSpPr>
      <p:grpSpPr>
        <a:xfrm>
          <a:off x="0" y="0"/>
          <a:ext cx="0" cy="0"/>
          <a:chOff x="0" y="0"/>
          <a:chExt cx="0" cy="0"/>
        </a:xfrm>
      </p:grpSpPr>
      <p:sp>
        <p:nvSpPr>
          <p:cNvPr id="16" name="Content Placeholder 2">
            <a:extLst>
              <a:ext uri="{FF2B5EF4-FFF2-40B4-BE49-F238E27FC236}">
                <a16:creationId xmlns:a16="http://schemas.microsoft.com/office/drawing/2014/main" id="{4CCEC097-FFF5-42B5-861E-569EAABCFEFB}"/>
              </a:ext>
            </a:extLst>
          </p:cNvPr>
          <p:cNvSpPr>
            <a:spLocks noGrp="1"/>
          </p:cNvSpPr>
          <p:nvPr>
            <p:ph sz="quarter" idx="13" hasCustomPrompt="1"/>
          </p:nvPr>
        </p:nvSpPr>
        <p:spPr>
          <a:xfrm>
            <a:off x="0" y="-3048"/>
            <a:ext cx="12192000" cy="6858000"/>
          </a:xfrm>
          <a:prstGeom prst="rect">
            <a:avLst/>
          </a:prstGeom>
          <a:solidFill>
            <a:schemeClr val="tx1"/>
          </a:solidFill>
        </p:spPr>
        <p:txBody>
          <a:bodyPr/>
          <a:lstStyle>
            <a:lvl1pPr marL="0" indent="0">
              <a:buNone/>
              <a:defRPr>
                <a:solidFill>
                  <a:schemeClr val="bg1"/>
                </a:solidFill>
              </a:defRPr>
            </a:lvl1pPr>
            <a:lvl2pPr>
              <a:defRPr/>
            </a:lvl2pPr>
            <a:lvl3pPr>
              <a:defRPr/>
            </a:lvl3pPr>
            <a:lvl4pPr>
              <a:defRPr/>
            </a:lvl4pPr>
            <a:lvl5pPr>
              <a:defRPr/>
            </a:lvl5pPr>
          </a:lstStyle>
          <a:p>
            <a:pPr lvl="0"/>
            <a:r>
              <a:rPr lang="en-US" dirty="0"/>
              <a:t> </a:t>
            </a:r>
            <a:endParaRPr lang="en-US"/>
          </a:p>
        </p:txBody>
      </p:sp>
      <p:sp>
        <p:nvSpPr>
          <p:cNvPr id="22531" name="Title_TM"/>
          <p:cNvSpPr>
            <a:spLocks noGrp="1" noChangeArrowheads="1"/>
          </p:cNvSpPr>
          <p:nvPr>
            <p:ph type="ctrTitle" hasCustomPrompt="1"/>
          </p:nvPr>
        </p:nvSpPr>
        <p:spPr>
          <a:xfrm>
            <a:off x="479425" y="476250"/>
            <a:ext cx="8353426" cy="3456000"/>
          </a:xfrm>
        </p:spPr>
        <p:txBody>
          <a:bodyPr/>
          <a:lstStyle>
            <a:lvl1pPr>
              <a:lnSpc>
                <a:spcPct val="85000"/>
              </a:lnSpc>
              <a:defRPr sz="8000" b="0" kern="1400" spc="-160" baseline="0">
                <a:solidFill>
                  <a:schemeClr val="bg1"/>
                </a:solidFill>
                <a:latin typeface="+mj-lt"/>
              </a:defRPr>
            </a:lvl1pPr>
          </a:lstStyle>
          <a:p>
            <a:r>
              <a:rPr lang="en-US" dirty="0"/>
              <a:t>Title page,   Ericsson Hilda Light 80pt, max 3-lines</a:t>
            </a:r>
            <a:endParaRPr lang="en-US"/>
          </a:p>
        </p:txBody>
      </p:sp>
      <p:sp>
        <p:nvSpPr>
          <p:cNvPr id="22530" name="SubTitle_TM"/>
          <p:cNvSpPr>
            <a:spLocks noGrp="1" noChangeArrowheads="1"/>
          </p:cNvSpPr>
          <p:nvPr>
            <p:ph type="subTitle" idx="1" hasCustomPrompt="1"/>
          </p:nvPr>
        </p:nvSpPr>
        <p:spPr>
          <a:xfrm>
            <a:off x="479425" y="4149725"/>
            <a:ext cx="5472114" cy="2087563"/>
          </a:xfrm>
          <a:prstGeom prst="rect">
            <a:avLst/>
          </a:prstGeom>
        </p:spPr>
        <p:txBody>
          <a:bodyPr lIns="72000" anchor="t"/>
          <a:lstStyle>
            <a:lvl1pPr marL="0" indent="0">
              <a:lnSpc>
                <a:spcPct val="100000"/>
              </a:lnSpc>
              <a:spcBef>
                <a:spcPts val="0"/>
              </a:spcBef>
              <a:buFont typeface="Ericsson Hilda Light" charset="0"/>
              <a:buNone/>
              <a:defRPr sz="2000" baseline="0">
                <a:solidFill>
                  <a:schemeClr val="bg1"/>
                </a:solidFill>
                <a:latin typeface="+mn-lt"/>
              </a:defRPr>
            </a:lvl1pPr>
          </a:lstStyle>
          <a:p>
            <a:r>
              <a:rPr lang="en-US" dirty="0"/>
              <a:t>Presentation description/subtitle</a:t>
            </a:r>
            <a:br>
              <a:rPr lang="en-GB" dirty="0"/>
            </a:br>
            <a:r>
              <a:rPr lang="en-US" dirty="0"/>
              <a:t>Ericsson Hilda 20pt</a:t>
            </a:r>
            <a:endParaRPr lang="en-US"/>
          </a:p>
        </p:txBody>
      </p:sp>
      <p:pic>
        <p:nvPicPr>
          <p:cNvPr id="10" name="Graphic 9">
            <a:extLst>
              <a:ext uri="{FF2B5EF4-FFF2-40B4-BE49-F238E27FC236}">
                <a16:creationId xmlns:a16="http://schemas.microsoft.com/office/drawing/2014/main" id="{E29FEEAB-1C1F-4153-BC50-6FCDEAC19C8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487410" y="476250"/>
            <a:ext cx="261523" cy="261523"/>
          </a:xfrm>
          <a:prstGeom prst="rect">
            <a:avLst/>
          </a:prstGeom>
        </p:spPr>
      </p:pic>
      <p:sp>
        <p:nvSpPr>
          <p:cNvPr id="9" name="Content Placeholder 2">
            <a:extLst>
              <a:ext uri="{FF2B5EF4-FFF2-40B4-BE49-F238E27FC236}">
                <a16:creationId xmlns:a16="http://schemas.microsoft.com/office/drawing/2014/main" id="{07AC4DB9-933C-4680-A281-C11929BCC2F5}"/>
              </a:ext>
            </a:extLst>
          </p:cNvPr>
          <p:cNvSpPr>
            <a:spLocks noGrp="1"/>
          </p:cNvSpPr>
          <p:nvPr>
            <p:ph sz="quarter" idx="10" hasCustomPrompt="1"/>
          </p:nvPr>
        </p:nvSpPr>
        <p:spPr>
          <a:xfrm>
            <a:off x="6240463" y="6264000"/>
            <a:ext cx="1910479" cy="262800"/>
          </a:xfrm>
          <a:prstGeom prst="rect">
            <a:avLst/>
          </a:prstGeom>
        </p:spPr>
        <p:txBody>
          <a:bodyPr wrap="none" tIns="0" bIns="0" anchor="ctr" anchorCtr="0"/>
          <a:lstStyle>
            <a:lvl1pPr marL="0" indent="0" algn="r">
              <a:buNone/>
              <a:defRPr sz="1200">
                <a:solidFill>
                  <a:schemeClr val="bg1"/>
                </a:solidFill>
                <a:latin typeface="+mn-lt"/>
              </a:defRPr>
            </a:lvl1pPr>
          </a:lstStyle>
          <a:p>
            <a:r>
              <a:rPr lang="en-US" dirty="0"/>
              <a:t>Speaker name</a:t>
            </a:r>
            <a:endParaRPr lang="en-US"/>
          </a:p>
        </p:txBody>
      </p:sp>
      <p:sp>
        <p:nvSpPr>
          <p:cNvPr id="11" name="Content Placeholder 11">
            <a:extLst>
              <a:ext uri="{FF2B5EF4-FFF2-40B4-BE49-F238E27FC236}">
                <a16:creationId xmlns:a16="http://schemas.microsoft.com/office/drawing/2014/main" id="{7B568BB6-C8A4-4545-B025-7D97CC4692BC}"/>
              </a:ext>
            </a:extLst>
          </p:cNvPr>
          <p:cNvSpPr>
            <a:spLocks noGrp="1"/>
          </p:cNvSpPr>
          <p:nvPr>
            <p:ph sz="quarter" idx="11" hasCustomPrompt="1"/>
          </p:nvPr>
        </p:nvSpPr>
        <p:spPr>
          <a:xfrm>
            <a:off x="8229600" y="6264000"/>
            <a:ext cx="2515041" cy="262800"/>
          </a:xfrm>
          <a:prstGeom prst="rect">
            <a:avLst/>
          </a:prstGeom>
          <a:noFill/>
          <a:ln w="9525">
            <a:noFill/>
            <a:miter lim="800000"/>
            <a:headEnd/>
            <a:tailEnd/>
          </a:ln>
        </p:spPr>
        <p:txBody>
          <a:bodyPr tIns="0" rIns="0" bIns="0" anchor="ctr" anchorCtr="0"/>
          <a:lstStyle>
            <a:lvl1pPr marL="0" indent="0" algn="ctr">
              <a:buNone/>
              <a:defRPr lang="en-US" sz="1200" dirty="0">
                <a:solidFill>
                  <a:schemeClr val="bg1"/>
                </a:solidFill>
                <a:latin typeface="+mn-lt"/>
              </a:defRPr>
            </a:lvl1pPr>
          </a:lstStyle>
          <a:p>
            <a:r>
              <a:rPr lang="en-US" dirty="0"/>
              <a:t>Organization</a:t>
            </a:r>
            <a:endParaRPr lang="en-US"/>
          </a:p>
        </p:txBody>
      </p:sp>
      <p:sp>
        <p:nvSpPr>
          <p:cNvPr id="13" name="Content Placeholder 11">
            <a:extLst>
              <a:ext uri="{FF2B5EF4-FFF2-40B4-BE49-F238E27FC236}">
                <a16:creationId xmlns:a16="http://schemas.microsoft.com/office/drawing/2014/main" id="{D51585B7-9911-4BC2-ACC7-3D991408BDDF}"/>
              </a:ext>
            </a:extLst>
          </p:cNvPr>
          <p:cNvSpPr>
            <a:spLocks noGrp="1"/>
          </p:cNvSpPr>
          <p:nvPr>
            <p:ph sz="quarter" idx="12" hasCustomPrompt="1"/>
          </p:nvPr>
        </p:nvSpPr>
        <p:spPr>
          <a:xfrm>
            <a:off x="10811951" y="6264000"/>
            <a:ext cx="897503" cy="262800"/>
          </a:xfrm>
          <a:prstGeom prst="rect">
            <a:avLst/>
          </a:prstGeom>
          <a:noFill/>
          <a:ln w="9525">
            <a:noFill/>
            <a:miter lim="800000"/>
            <a:headEnd/>
            <a:tailEnd/>
          </a:ln>
        </p:spPr>
        <p:txBody>
          <a:bodyPr wrap="none" tIns="0" rIns="0" bIns="0" anchor="ctr" anchorCtr="0"/>
          <a:lstStyle>
            <a:lvl1pPr marL="0" indent="0" algn="ctr">
              <a:buNone/>
              <a:defRPr lang="en-US" sz="1200" dirty="0">
                <a:solidFill>
                  <a:schemeClr val="bg1"/>
                </a:solidFill>
                <a:latin typeface="+mn-lt"/>
              </a:defRPr>
            </a:lvl1pPr>
          </a:lstStyle>
          <a:p>
            <a:pPr lvl="0"/>
            <a:r>
              <a:rPr lang="en-US" dirty="0"/>
              <a:t>YYYY-MM-DD</a:t>
            </a:r>
            <a:endParaRPr lang="en-US"/>
          </a:p>
        </p:txBody>
      </p:sp>
      <p:sp>
        <p:nvSpPr>
          <p:cNvPr id="14" name="txtfooterCopy" descr="{&#10; &quot;SkabelonDesign&quot;: {&#10; &quot;textualValue&quot;: &quot;&lt;key1/&gt;&quot;,&#10; &quot;bindingCollection&quot;: {&#10; &quot;key1&quot;: {&quot;SkabelonDesign&quot;:{&quot;type&quot;:&quot;Text&quot;,&quot;binding&quot;:&quot;Module.FooterText&quot;}}&#10; }&#10; }&#10;}">
            <a:extLst>
              <a:ext uri="{FF2B5EF4-FFF2-40B4-BE49-F238E27FC236}">
                <a16:creationId xmlns:a16="http://schemas.microsoft.com/office/drawing/2014/main" id="{89DFBA61-B916-44BD-A1D9-F41D32B7BCB6}"/>
              </a:ext>
            </a:extLst>
          </p:cNvPr>
          <p:cNvSpPr txBox="1"/>
          <p:nvPr userDrawn="1"/>
        </p:nvSpPr>
        <p:spPr>
          <a:xfrm>
            <a:off x="396000" y="6524625"/>
            <a:ext cx="2040623" cy="123111"/>
          </a:xfrm>
          <a:prstGeom prst="rect">
            <a:avLst/>
          </a:prstGeom>
          <a:noFill/>
        </p:spPr>
        <p:txBody>
          <a:bodyPr vert="horz" wrap="none" lIns="0" tIns="0" rIns="0" bIns="0" rtlCol="0">
            <a:spAutoFit/>
          </a:bodyPr>
          <a:lstStyle/>
          <a:p>
            <a:pPr marL="0" indent="0" algn="l">
              <a:buFontTx/>
              <a:buNone/>
            </a:pPr>
            <a:r>
              <a:rPr lang="en-US" sz="800" b="0" i="0" u="none">
                <a:solidFill>
                  <a:schemeClr val="bg1"/>
                </a:solidFill>
                <a:latin typeface="+mn-lt"/>
              </a:rPr>
              <a:t>  |  2021-03-02  |  Ericsson Internal  |  Page </a:t>
            </a:r>
            <a:fld id="{9FA80606-AD56-4C3C-8868-6B5CEA57E18A}" type="slidenum">
              <a:rPr lang="en-US" sz="800" b="0" i="0" u="none" smtClean="0">
                <a:solidFill>
                  <a:schemeClr val="bg1"/>
                </a:solidFill>
                <a:latin typeface="+mn-lt"/>
              </a:rPr>
              <a:t>‹#›</a:t>
            </a:fld>
            <a:endParaRPr lang="en-US" sz="800" b="0" i="0" u="none" dirty="0">
              <a:solidFill>
                <a:schemeClr val="bg1"/>
              </a:solidFill>
              <a:latin typeface="+mn-lt"/>
            </a:endParaRPr>
          </a:p>
        </p:txBody>
      </p:sp>
      <p:sp>
        <p:nvSpPr>
          <p:cNvPr id="15" name="FirstDividerHider">
            <a:extLst>
              <a:ext uri="{FF2B5EF4-FFF2-40B4-BE49-F238E27FC236}">
                <a16:creationId xmlns:a16="http://schemas.microsoft.com/office/drawing/2014/main" id="{27FCDB26-E6AD-44EC-BD53-56F02C5E322F}"/>
              </a:ext>
            </a:extLst>
          </p:cNvPr>
          <p:cNvSpPr/>
          <p:nvPr userDrawn="1"/>
        </p:nvSpPr>
        <p:spPr bwMode="auto">
          <a:xfrm>
            <a:off x="396000" y="6408751"/>
            <a:ext cx="79513" cy="262393"/>
          </a:xfrm>
          <a:prstGeom prst="rect">
            <a:avLst/>
          </a:prstGeom>
          <a:solidFill>
            <a:schemeClr val="tx2"/>
          </a:solidFill>
          <a:ln w="12700" cap="flat" cmpd="sng" algn="ctr">
            <a:noFill/>
            <a:prstDash val="solid"/>
            <a:round/>
            <a:headEnd type="none" w="med" len="med"/>
            <a:tailEnd type="none" w="med" len="med"/>
          </a:ln>
          <a:effectLst/>
        </p:spPr>
        <p:txBody>
          <a:bodyPr rot="0" spcFirstLastPara="0" vertOverflow="overflow" horzOverflow="overflow" vert="horz" wrap="square" lIns="72000" tIns="36000" rIns="73152" bIns="36576" numCol="1" spcCol="0" rtlCol="0" fromWordArt="0" anchor="t" anchorCtr="0" forceAA="0" compatLnSpc="1">
            <a:prstTxWarp prst="textNoShape">
              <a:avLst/>
            </a:prstTxWarp>
            <a:noAutofit/>
          </a:bodyPr>
          <a:lstStyle/>
          <a:p>
            <a:pPr marL="357188" marR="0" indent="-357188" algn="l" defTabSz="914400" rtl="0" eaLnBrk="1" fontAlgn="base" latinLnBrk="0" hangingPunct="1">
              <a:lnSpc>
                <a:spcPct val="100000"/>
              </a:lnSpc>
              <a:spcBef>
                <a:spcPts val="300"/>
              </a:spcBef>
              <a:spcAft>
                <a:spcPct val="0"/>
              </a:spcAft>
              <a:buClrTx/>
              <a:buSzTx/>
              <a:buFont typeface="Ericsson Hilda" panose="00000500000000000000" pitchFamily="2" charset="0"/>
              <a:buChar char="—"/>
              <a:tabLst/>
            </a:pPr>
            <a:endParaRPr kumimoji="0" lang="en-US" sz="2000" b="0" i="0" u="none" strike="noStrike" cap="none" normalizeH="0" baseline="0" dirty="0" err="1">
              <a:ln>
                <a:noFill/>
              </a:ln>
              <a:solidFill>
                <a:schemeClr val="bg1"/>
              </a:solidFill>
              <a:effectLst/>
              <a:latin typeface="+mn-lt"/>
            </a:endParaRPr>
          </a:p>
        </p:txBody>
      </p:sp>
    </p:spTree>
    <p:extLst>
      <p:ext uri="{BB962C8B-B14F-4D97-AF65-F5344CB8AC3E}">
        <p14:creationId xmlns:p14="http://schemas.microsoft.com/office/powerpoint/2010/main" val="787326472"/>
      </p:ext>
    </p:extLst>
  </p:cSld>
  <p:clrMapOvr>
    <a:masterClrMapping/>
  </p:clrMapOvr>
  <p:hf sldNum="0" hdr="0" ftr="0"/>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4D93672-2A04-4EF3-916F-2C920729FB07}"/>
              </a:ext>
            </a:extLst>
          </p:cNvPr>
          <p:cNvSpPr/>
          <p:nvPr userDrawn="1"/>
        </p:nvSpPr>
        <p:spPr bwMode="auto">
          <a:xfrm>
            <a:off x="0" y="0"/>
            <a:ext cx="12192000" cy="6858000"/>
          </a:xfrm>
          <a:prstGeom prst="rect">
            <a:avLst/>
          </a:prstGeom>
          <a:solidFill>
            <a:schemeClr val="accent6"/>
          </a:solidFill>
          <a:ln w="12700" cap="flat" cmpd="sng" algn="ctr">
            <a:noFill/>
            <a:prstDash val="solid"/>
            <a:round/>
            <a:headEnd type="none" w="med" len="med"/>
            <a:tailEnd type="none" w="med" len="med"/>
          </a:ln>
          <a:effectLst/>
        </p:spPr>
        <p:txBody>
          <a:bodyPr wrap="none" lIns="72000" rIns="72000"/>
          <a:lstStyle/>
          <a:p>
            <a:pPr>
              <a:spcBef>
                <a:spcPct val="50000"/>
              </a:spcBef>
              <a:defRPr/>
            </a:pPr>
            <a:endParaRPr lang="en-US" dirty="0">
              <a:latin typeface="Ericsson Hilda Light" panose="00000400000000000000" pitchFamily="2" charset="0"/>
              <a:cs typeface="+mn-cs"/>
            </a:endParaRPr>
          </a:p>
        </p:txBody>
      </p:sp>
      <p:sp>
        <p:nvSpPr>
          <p:cNvPr id="4" name="Title_SM"/>
          <p:cNvSpPr>
            <a:spLocks noGrp="1" noChangeArrowheads="1"/>
          </p:cNvSpPr>
          <p:nvPr>
            <p:ph type="title" hasCustomPrompt="1"/>
          </p:nvPr>
        </p:nvSpPr>
        <p:spPr bwMode="auto">
          <a:xfrm>
            <a:off x="479424" y="476250"/>
            <a:ext cx="8353425" cy="1081088"/>
          </a:xfrm>
          <a:prstGeom prst="rect">
            <a:avLst/>
          </a:prstGeom>
          <a:noFill/>
          <a:ln w="9525">
            <a:noFill/>
            <a:miter lim="800000"/>
            <a:headEnd/>
            <a:tailEnd/>
          </a:ln>
        </p:spPr>
        <p:txBody>
          <a:bodyPr vert="horz" wrap="square" lIns="72000" tIns="36000" rIns="73152" bIns="36576" numCol="1" anchor="t" anchorCtr="0" compatLnSpc="1">
            <a:prstTxWarp prst="textNoShape">
              <a:avLst/>
            </a:prstTxWarp>
            <a:noAutofit/>
          </a:bodyPr>
          <a:lstStyle>
            <a:lvl1pPr>
              <a:defRPr>
                <a:solidFill>
                  <a:schemeClr val="bg1"/>
                </a:solidFill>
              </a:defRPr>
            </a:lvl1pPr>
          </a:lstStyle>
          <a:p>
            <a:pPr lvl="0"/>
            <a:r>
              <a:rPr lang="en-US" dirty="0"/>
              <a:t>Slide title, Ericsson Hilda Light 40pt, Ericsson Black, max 2-lines</a:t>
            </a:r>
            <a:endParaRPr lang="en-US"/>
          </a:p>
        </p:txBody>
      </p:sp>
      <p:pic>
        <p:nvPicPr>
          <p:cNvPr id="6" name="Graphic 5">
            <a:extLst>
              <a:ext uri="{FF2B5EF4-FFF2-40B4-BE49-F238E27FC236}">
                <a16:creationId xmlns:a16="http://schemas.microsoft.com/office/drawing/2014/main" id="{DC9C0052-7A7B-40FB-AF90-CA9C4B79D2E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487410" y="476250"/>
            <a:ext cx="261523" cy="261523"/>
          </a:xfrm>
          <a:prstGeom prst="rect">
            <a:avLst/>
          </a:prstGeom>
        </p:spPr>
      </p:pic>
      <p:sp>
        <p:nvSpPr>
          <p:cNvPr id="5" name="txtfooterCopy" descr="{&#10; &quot;SkabelonDesign&quot;: {&#10; &quot;textualValue&quot;: &quot;&lt;key1/&gt;&quot;,&#10; &quot;bindingCollection&quot;: {&#10; &quot;key1&quot;: {&quot;SkabelonDesign&quot;:{&quot;type&quot;:&quot;Text&quot;,&quot;binding&quot;:&quot;Module.FooterText&quot;}}&#10; }&#10; }&#10;}">
            <a:extLst>
              <a:ext uri="{FF2B5EF4-FFF2-40B4-BE49-F238E27FC236}">
                <a16:creationId xmlns:a16="http://schemas.microsoft.com/office/drawing/2014/main" id="{EE432ACF-022C-4E4D-A91E-50BCA41421CC}"/>
              </a:ext>
            </a:extLst>
          </p:cNvPr>
          <p:cNvSpPr txBox="1"/>
          <p:nvPr userDrawn="1"/>
        </p:nvSpPr>
        <p:spPr>
          <a:xfrm>
            <a:off x="396000" y="6524625"/>
            <a:ext cx="2040623" cy="123111"/>
          </a:xfrm>
          <a:prstGeom prst="rect">
            <a:avLst/>
          </a:prstGeom>
          <a:noFill/>
        </p:spPr>
        <p:txBody>
          <a:bodyPr vert="horz" wrap="none" lIns="0" tIns="0" rIns="0" bIns="0" rtlCol="0">
            <a:spAutoFit/>
          </a:bodyPr>
          <a:lstStyle/>
          <a:p>
            <a:pPr marL="0" indent="0" algn="l">
              <a:buFontTx/>
              <a:buNone/>
            </a:pPr>
            <a:r>
              <a:rPr lang="en-US" sz="800" b="0" i="0" u="none">
                <a:solidFill>
                  <a:schemeClr val="bg1"/>
                </a:solidFill>
                <a:latin typeface="+mn-lt"/>
              </a:rPr>
              <a:t>  |  2021-03-02  |  Ericsson Internal  |  Page </a:t>
            </a:r>
            <a:fld id="{3762A6F4-72A4-4826-B792-46968A09ACFE}" type="slidenum">
              <a:rPr lang="en-US" sz="800" b="0" i="0" u="none" smtClean="0">
                <a:solidFill>
                  <a:schemeClr val="bg1"/>
                </a:solidFill>
                <a:latin typeface="+mn-lt"/>
              </a:rPr>
              <a:t>‹#›</a:t>
            </a:fld>
            <a:endParaRPr lang="en-US" sz="800" b="0" i="0" u="none" dirty="0">
              <a:solidFill>
                <a:schemeClr val="bg1"/>
              </a:solidFill>
              <a:latin typeface="+mn-lt"/>
            </a:endParaRPr>
          </a:p>
        </p:txBody>
      </p:sp>
      <p:sp>
        <p:nvSpPr>
          <p:cNvPr id="7" name="FirstDividerHider">
            <a:extLst>
              <a:ext uri="{FF2B5EF4-FFF2-40B4-BE49-F238E27FC236}">
                <a16:creationId xmlns:a16="http://schemas.microsoft.com/office/drawing/2014/main" id="{5B4E638F-9BC6-4741-A3D8-E259C93F0F0D}"/>
              </a:ext>
            </a:extLst>
          </p:cNvPr>
          <p:cNvSpPr/>
          <p:nvPr userDrawn="1"/>
        </p:nvSpPr>
        <p:spPr bwMode="auto">
          <a:xfrm>
            <a:off x="396000" y="6408751"/>
            <a:ext cx="79513" cy="262393"/>
          </a:xfrm>
          <a:prstGeom prst="rect">
            <a:avLst/>
          </a:prstGeom>
          <a:solidFill>
            <a:schemeClr val="accent6"/>
          </a:solidFill>
          <a:ln w="12700" cap="flat" cmpd="sng" algn="ctr">
            <a:noFill/>
            <a:prstDash val="solid"/>
            <a:round/>
            <a:headEnd type="none" w="med" len="med"/>
            <a:tailEnd type="none" w="med" len="med"/>
          </a:ln>
          <a:effectLst/>
        </p:spPr>
        <p:txBody>
          <a:bodyPr rot="0" spcFirstLastPara="0" vertOverflow="overflow" horzOverflow="overflow" vert="horz" wrap="square" lIns="72000" tIns="36000" rIns="73152" bIns="36576" numCol="1" spcCol="0" rtlCol="0" fromWordArt="0" anchor="t" anchorCtr="0" forceAA="0" compatLnSpc="1">
            <a:prstTxWarp prst="textNoShape">
              <a:avLst/>
            </a:prstTxWarp>
            <a:noAutofit/>
          </a:bodyPr>
          <a:lstStyle/>
          <a:p>
            <a:pPr marL="357188" marR="0" indent="-357188" algn="l" defTabSz="914400" rtl="0" eaLnBrk="1" fontAlgn="base" latinLnBrk="0" hangingPunct="1">
              <a:lnSpc>
                <a:spcPct val="100000"/>
              </a:lnSpc>
              <a:spcBef>
                <a:spcPts val="300"/>
              </a:spcBef>
              <a:spcAft>
                <a:spcPct val="0"/>
              </a:spcAft>
              <a:buClrTx/>
              <a:buSzTx/>
              <a:buFont typeface="Ericsson Hilda" panose="00000500000000000000" pitchFamily="2" charset="0"/>
              <a:buChar char="—"/>
              <a:tabLst/>
            </a:pPr>
            <a:endParaRPr kumimoji="0" lang="en-US" sz="2000" b="0" i="0" u="none" strike="noStrike" cap="none" normalizeH="0" baseline="0" dirty="0" err="1">
              <a:ln>
                <a:noFill/>
              </a:ln>
              <a:solidFill>
                <a:schemeClr val="bg1"/>
              </a:solidFill>
              <a:effectLst/>
              <a:latin typeface="+mn-lt"/>
            </a:endParaRPr>
          </a:p>
        </p:txBody>
      </p:sp>
    </p:spTree>
    <p:extLst>
      <p:ext uri="{BB962C8B-B14F-4D97-AF65-F5344CB8AC3E}">
        <p14:creationId xmlns:p14="http://schemas.microsoft.com/office/powerpoint/2010/main" val="40944647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Graphic heavy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4D93672-2A04-4EF3-916F-2C920729FB07}"/>
              </a:ext>
            </a:extLst>
          </p:cNvPr>
          <p:cNvSpPr/>
          <p:nvPr userDrawn="1"/>
        </p:nvSpPr>
        <p:spPr bwMode="auto">
          <a:xfrm>
            <a:off x="0" y="0"/>
            <a:ext cx="12192000" cy="6858000"/>
          </a:xfrm>
          <a:prstGeom prst="rect">
            <a:avLst/>
          </a:prstGeom>
          <a:solidFill>
            <a:schemeClr val="tx1"/>
          </a:solidFill>
          <a:ln w="12700" cap="flat" cmpd="sng" algn="ctr">
            <a:noFill/>
            <a:prstDash val="solid"/>
            <a:round/>
            <a:headEnd type="none" w="med" len="med"/>
            <a:tailEnd type="none" w="med" len="med"/>
          </a:ln>
          <a:effectLst/>
        </p:spPr>
        <p:txBody>
          <a:bodyPr wrap="none" lIns="72000" rIns="72000"/>
          <a:lstStyle/>
          <a:p>
            <a:pPr>
              <a:spcBef>
                <a:spcPct val="50000"/>
              </a:spcBef>
              <a:defRPr/>
            </a:pPr>
            <a:endParaRPr lang="en-US" dirty="0">
              <a:latin typeface="Ericsson Hilda Light" panose="00000400000000000000" pitchFamily="2" charset="0"/>
              <a:cs typeface="+mn-cs"/>
            </a:endParaRPr>
          </a:p>
        </p:txBody>
      </p:sp>
      <p:sp>
        <p:nvSpPr>
          <p:cNvPr id="4" name="Title_SM"/>
          <p:cNvSpPr>
            <a:spLocks noGrp="1" noChangeArrowheads="1"/>
          </p:cNvSpPr>
          <p:nvPr>
            <p:ph type="title" hasCustomPrompt="1"/>
          </p:nvPr>
        </p:nvSpPr>
        <p:spPr bwMode="auto">
          <a:xfrm>
            <a:off x="479424" y="476250"/>
            <a:ext cx="8353425" cy="1081088"/>
          </a:xfrm>
          <a:prstGeom prst="rect">
            <a:avLst/>
          </a:prstGeom>
          <a:noFill/>
          <a:ln w="9525">
            <a:noFill/>
            <a:miter lim="800000"/>
            <a:headEnd/>
            <a:tailEnd/>
          </a:ln>
        </p:spPr>
        <p:txBody>
          <a:bodyPr vert="horz" wrap="square" lIns="72000" tIns="36000" rIns="73152" bIns="36576" numCol="1" anchor="t" anchorCtr="0" compatLnSpc="1">
            <a:prstTxWarp prst="textNoShape">
              <a:avLst/>
            </a:prstTxWarp>
            <a:noAutofit/>
          </a:bodyPr>
          <a:lstStyle>
            <a:lvl1pPr>
              <a:defRPr>
                <a:solidFill>
                  <a:schemeClr val="bg1"/>
                </a:solidFill>
              </a:defRPr>
            </a:lvl1pPr>
          </a:lstStyle>
          <a:p>
            <a:pPr lvl="0"/>
            <a:r>
              <a:rPr lang="en-US" dirty="0"/>
              <a:t>Slide title, Ericsson Hilda Light 40pt, Ericsson Black, max 2-lines</a:t>
            </a:r>
            <a:endParaRPr lang="en-US"/>
          </a:p>
        </p:txBody>
      </p:sp>
      <p:pic>
        <p:nvPicPr>
          <p:cNvPr id="6" name="Graphic 5">
            <a:extLst>
              <a:ext uri="{FF2B5EF4-FFF2-40B4-BE49-F238E27FC236}">
                <a16:creationId xmlns:a16="http://schemas.microsoft.com/office/drawing/2014/main" id="{7D510456-FEBC-46FA-B25A-B809F2C18A6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487410" y="476250"/>
            <a:ext cx="261523" cy="261523"/>
          </a:xfrm>
          <a:prstGeom prst="rect">
            <a:avLst/>
          </a:prstGeom>
        </p:spPr>
      </p:pic>
      <p:sp>
        <p:nvSpPr>
          <p:cNvPr id="5" name="txtfooterCopy" descr="{&#10; &quot;SkabelonDesign&quot;: {&#10; &quot;textualValue&quot;: &quot;&lt;key1/&gt;&quot;,&#10; &quot;bindingCollection&quot;: {&#10; &quot;key1&quot;: {&quot;SkabelonDesign&quot;:{&quot;type&quot;:&quot;Text&quot;,&quot;binding&quot;:&quot;Module.FooterText&quot;}}&#10; }&#10; }&#10;}">
            <a:extLst>
              <a:ext uri="{FF2B5EF4-FFF2-40B4-BE49-F238E27FC236}">
                <a16:creationId xmlns:a16="http://schemas.microsoft.com/office/drawing/2014/main" id="{8A859F72-32B2-47EB-8CB5-BCF639CDADF5}"/>
              </a:ext>
            </a:extLst>
          </p:cNvPr>
          <p:cNvSpPr txBox="1"/>
          <p:nvPr userDrawn="1"/>
        </p:nvSpPr>
        <p:spPr>
          <a:xfrm>
            <a:off x="396000" y="6524625"/>
            <a:ext cx="2040623" cy="123111"/>
          </a:xfrm>
          <a:prstGeom prst="rect">
            <a:avLst/>
          </a:prstGeom>
          <a:noFill/>
        </p:spPr>
        <p:txBody>
          <a:bodyPr vert="horz" wrap="none" lIns="0" tIns="0" rIns="0" bIns="0" rtlCol="0">
            <a:spAutoFit/>
          </a:bodyPr>
          <a:lstStyle/>
          <a:p>
            <a:pPr marL="0" indent="0" algn="l">
              <a:buFontTx/>
              <a:buNone/>
            </a:pPr>
            <a:r>
              <a:rPr lang="en-US" sz="800" b="0" i="0" u="none">
                <a:solidFill>
                  <a:schemeClr val="bg1"/>
                </a:solidFill>
                <a:latin typeface="+mn-lt"/>
              </a:rPr>
              <a:t>  |  2021-03-02  |  Ericsson Internal  |  Page </a:t>
            </a:r>
            <a:fld id="{5308EBF5-C257-4AAF-A0C6-98D7F28D3023}" type="slidenum">
              <a:rPr lang="en-US" sz="800" b="0" i="0" u="none" smtClean="0">
                <a:solidFill>
                  <a:schemeClr val="bg1"/>
                </a:solidFill>
                <a:latin typeface="+mn-lt"/>
              </a:rPr>
              <a:t>‹#›</a:t>
            </a:fld>
            <a:endParaRPr lang="en-US" sz="800" b="0" i="0" u="none" dirty="0">
              <a:solidFill>
                <a:schemeClr val="bg1"/>
              </a:solidFill>
              <a:latin typeface="+mn-lt"/>
            </a:endParaRPr>
          </a:p>
        </p:txBody>
      </p:sp>
      <p:sp>
        <p:nvSpPr>
          <p:cNvPr id="7" name="FirstDividerHider">
            <a:extLst>
              <a:ext uri="{FF2B5EF4-FFF2-40B4-BE49-F238E27FC236}">
                <a16:creationId xmlns:a16="http://schemas.microsoft.com/office/drawing/2014/main" id="{4EDD5C80-CD72-4597-8F70-395B8174120F}"/>
              </a:ext>
            </a:extLst>
          </p:cNvPr>
          <p:cNvSpPr/>
          <p:nvPr userDrawn="1"/>
        </p:nvSpPr>
        <p:spPr bwMode="auto">
          <a:xfrm>
            <a:off x="396000" y="6408751"/>
            <a:ext cx="79513" cy="262393"/>
          </a:xfrm>
          <a:prstGeom prst="rect">
            <a:avLst/>
          </a:prstGeom>
          <a:solidFill>
            <a:schemeClr val="tx2"/>
          </a:solidFill>
          <a:ln w="12700" cap="flat" cmpd="sng" algn="ctr">
            <a:noFill/>
            <a:prstDash val="solid"/>
            <a:round/>
            <a:headEnd type="none" w="med" len="med"/>
            <a:tailEnd type="none" w="med" len="med"/>
          </a:ln>
          <a:effectLst/>
        </p:spPr>
        <p:txBody>
          <a:bodyPr rot="0" spcFirstLastPara="0" vertOverflow="overflow" horzOverflow="overflow" vert="horz" wrap="square" lIns="72000" tIns="36000" rIns="73152" bIns="36576" numCol="1" spcCol="0" rtlCol="0" fromWordArt="0" anchor="t" anchorCtr="0" forceAA="0" compatLnSpc="1">
            <a:prstTxWarp prst="textNoShape">
              <a:avLst/>
            </a:prstTxWarp>
            <a:noAutofit/>
          </a:bodyPr>
          <a:lstStyle/>
          <a:p>
            <a:pPr marL="357188" marR="0" indent="-357188" algn="l" defTabSz="914400" rtl="0" eaLnBrk="1" fontAlgn="base" latinLnBrk="0" hangingPunct="1">
              <a:lnSpc>
                <a:spcPct val="100000"/>
              </a:lnSpc>
              <a:spcBef>
                <a:spcPts val="300"/>
              </a:spcBef>
              <a:spcAft>
                <a:spcPct val="0"/>
              </a:spcAft>
              <a:buClrTx/>
              <a:buSzTx/>
              <a:buFont typeface="Ericsson Hilda" panose="00000500000000000000" pitchFamily="2" charset="0"/>
              <a:buChar char="—"/>
              <a:tabLst/>
            </a:pPr>
            <a:endParaRPr kumimoji="0" lang="en-US" sz="2000" b="0" i="0" u="none" strike="noStrike" cap="none" normalizeH="0" baseline="0" dirty="0" err="1">
              <a:ln>
                <a:noFill/>
              </a:ln>
              <a:solidFill>
                <a:schemeClr val="bg1"/>
              </a:solidFill>
              <a:effectLst/>
              <a:latin typeface="+mn-lt"/>
            </a:endParaRPr>
          </a:p>
        </p:txBody>
      </p:sp>
    </p:spTree>
    <p:extLst>
      <p:ext uri="{BB962C8B-B14F-4D97-AF65-F5344CB8AC3E}">
        <p14:creationId xmlns:p14="http://schemas.microsoft.com/office/powerpoint/2010/main" val="37451379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1 column">
    <p:spTree>
      <p:nvGrpSpPr>
        <p:cNvPr id="1" name=""/>
        <p:cNvGrpSpPr/>
        <p:nvPr/>
      </p:nvGrpSpPr>
      <p:grpSpPr>
        <a:xfrm>
          <a:off x="0" y="0"/>
          <a:ext cx="0" cy="0"/>
          <a:chOff x="0" y="0"/>
          <a:chExt cx="0" cy="0"/>
        </a:xfrm>
      </p:grpSpPr>
      <p:sp>
        <p:nvSpPr>
          <p:cNvPr id="5" name="Title_SM"/>
          <p:cNvSpPr>
            <a:spLocks noGrp="1" noChangeArrowheads="1"/>
          </p:cNvSpPr>
          <p:nvPr>
            <p:ph type="title" hasCustomPrompt="1"/>
          </p:nvPr>
        </p:nvSpPr>
        <p:spPr bwMode="auto">
          <a:xfrm>
            <a:off x="479425" y="476250"/>
            <a:ext cx="8353426" cy="1081088"/>
          </a:xfrm>
          <a:prstGeom prst="rect">
            <a:avLst/>
          </a:prstGeom>
          <a:noFill/>
          <a:ln w="9525">
            <a:noFill/>
            <a:miter lim="800000"/>
            <a:headEnd/>
            <a:tailEnd/>
          </a:ln>
        </p:spPr>
        <p:txBody>
          <a:bodyPr vert="horz" wrap="square" lIns="72000" tIns="36000" rIns="73152" bIns="36576" numCol="1" anchor="t" anchorCtr="0" compatLnSpc="1">
            <a:prstTxWarp prst="textNoShape">
              <a:avLst/>
            </a:prstTxWarp>
            <a:noAutofit/>
          </a:bodyPr>
          <a:lstStyle>
            <a:lvl1pPr>
              <a:defRPr/>
            </a:lvl1pPr>
          </a:lstStyle>
          <a:p>
            <a:pPr lvl="0"/>
            <a:r>
              <a:rPr lang="en-US" dirty="0"/>
              <a:t>Slide title, Ericsson Hilda Light 40pt, Ericsson Black, max 2-lines</a:t>
            </a:r>
            <a:endParaRPr lang="en-US"/>
          </a:p>
        </p:txBody>
      </p:sp>
      <p:sp>
        <p:nvSpPr>
          <p:cNvPr id="3" name="Content Placeholder 2">
            <a:extLst>
              <a:ext uri="{FF2B5EF4-FFF2-40B4-BE49-F238E27FC236}">
                <a16:creationId xmlns:a16="http://schemas.microsoft.com/office/drawing/2014/main" id="{810CFEFC-6AC8-4817-A0D3-6029D48BD293}"/>
              </a:ext>
            </a:extLst>
          </p:cNvPr>
          <p:cNvSpPr>
            <a:spLocks noGrp="1"/>
          </p:cNvSpPr>
          <p:nvPr>
            <p:ph sz="quarter" idx="10" hasCustomPrompt="1"/>
          </p:nvPr>
        </p:nvSpPr>
        <p:spPr>
          <a:xfrm>
            <a:off x="479425" y="1844675"/>
            <a:ext cx="11233150" cy="4392612"/>
          </a:xfrm>
          <a:prstGeom prst="rect">
            <a:avLst/>
          </a:prstGeom>
        </p:spPr>
        <p:txBody>
          <a:bodyPr/>
          <a:lstStyle>
            <a:lvl1pPr>
              <a:defRPr/>
            </a:lvl1pPr>
            <a:lvl2pPr>
              <a:defRPr/>
            </a:lvl2pPr>
            <a:lvl3pPr>
              <a:defRPr/>
            </a:lvl3pPr>
            <a:lvl4pPr>
              <a:defRPr/>
            </a:lvl4pPr>
            <a:lvl5pPr>
              <a:defRPr/>
            </a:lvl5pPr>
          </a:lstStyle>
          <a:p>
            <a:pPr lvl="0"/>
            <a:r>
              <a:rPr lang="en-US" dirty="0"/>
              <a:t>For heading, use Ericsson Hilda in bold. For copy and bullets, use Ericsson Hilda.</a:t>
            </a:r>
            <a:endParaRPr lang="en-US"/>
          </a:p>
          <a:p>
            <a:pPr lvl="0"/>
            <a:r>
              <a:rPr lang="en-US" dirty="0"/>
              <a:t>First level</a:t>
            </a:r>
            <a:endParaRPr lang="en-US"/>
          </a:p>
          <a:p>
            <a:pPr lvl="1"/>
            <a:r>
              <a:rPr lang="en-US" dirty="0"/>
              <a:t>Second level</a:t>
            </a:r>
            <a:endParaRPr lang="en-US"/>
          </a:p>
          <a:p>
            <a:pPr lvl="2"/>
            <a:r>
              <a:rPr lang="en-US" dirty="0"/>
              <a:t>Third level</a:t>
            </a:r>
            <a:endParaRPr lang="en-US"/>
          </a:p>
          <a:p>
            <a:pPr lvl="3"/>
            <a:r>
              <a:rPr lang="en-US" dirty="0"/>
              <a:t>Fourth level</a:t>
            </a:r>
            <a:endParaRPr lang="en-US"/>
          </a:p>
        </p:txBody>
      </p:sp>
      <p:sp>
        <p:nvSpPr>
          <p:cNvPr id="8" name="txtfooterCopy" descr="{&#10; &quot;SkabelonDesign&quot;: {&#10; &quot;textualValue&quot;: &quot;&lt;key1/&gt;&quot;,&#10; &quot;bindingCollection&quot;: {&#10; &quot;key1&quot;: {&quot;SkabelonDesign&quot;:{&quot;type&quot;:&quot;Text&quot;,&quot;binding&quot;:&quot;Module.FooterText&quot;}}&#10; }&#10; }&#10;}">
            <a:extLst>
              <a:ext uri="{FF2B5EF4-FFF2-40B4-BE49-F238E27FC236}">
                <a16:creationId xmlns:a16="http://schemas.microsoft.com/office/drawing/2014/main" id="{C2AD0284-E6BA-49D8-AB3F-D94DBB1D54F0}"/>
              </a:ext>
            </a:extLst>
          </p:cNvPr>
          <p:cNvSpPr txBox="1"/>
          <p:nvPr userDrawn="1"/>
        </p:nvSpPr>
        <p:spPr>
          <a:xfrm>
            <a:off x="396000" y="6524625"/>
            <a:ext cx="2040623" cy="123111"/>
          </a:xfrm>
          <a:prstGeom prst="rect">
            <a:avLst/>
          </a:prstGeom>
          <a:noFill/>
        </p:spPr>
        <p:txBody>
          <a:bodyPr vert="horz" wrap="none" lIns="0" tIns="0" rIns="0" bIns="0" rtlCol="0">
            <a:spAutoFit/>
          </a:bodyPr>
          <a:lstStyle/>
          <a:p>
            <a:pPr marL="0" indent="0" algn="l">
              <a:buFontTx/>
              <a:buNone/>
            </a:pPr>
            <a:r>
              <a:rPr lang="en-US" sz="800" b="0" i="0" u="none">
                <a:solidFill>
                  <a:srgbClr val="1A1816"/>
                </a:solidFill>
                <a:latin typeface="+mn-lt"/>
              </a:rPr>
              <a:t>  |  2021-03-02  |  Ericsson Internal  |  Page </a:t>
            </a:r>
            <a:fld id="{FDFA3A87-3EFC-4421-AF8D-35C66794A5C1}" type="slidenum">
              <a:rPr lang="en-US" sz="800" b="0" i="0" u="none" smtClean="0">
                <a:solidFill>
                  <a:srgbClr val="1A1816"/>
                </a:solidFill>
                <a:latin typeface="+mn-lt"/>
              </a:rPr>
              <a:t>‹#›</a:t>
            </a:fld>
            <a:endParaRPr lang="en-US" sz="800" b="0" i="0" u="none" dirty="0">
              <a:solidFill>
                <a:srgbClr val="1A1816"/>
              </a:solidFill>
              <a:latin typeface="+mn-lt"/>
            </a:endParaRPr>
          </a:p>
        </p:txBody>
      </p:sp>
      <p:sp>
        <p:nvSpPr>
          <p:cNvPr id="11" name="FirstDividerHider">
            <a:extLst>
              <a:ext uri="{FF2B5EF4-FFF2-40B4-BE49-F238E27FC236}">
                <a16:creationId xmlns:a16="http://schemas.microsoft.com/office/drawing/2014/main" id="{87C4DFC4-62BA-4C52-B36B-44A75684A81F}"/>
              </a:ext>
            </a:extLst>
          </p:cNvPr>
          <p:cNvSpPr/>
          <p:nvPr userDrawn="1"/>
        </p:nvSpPr>
        <p:spPr bwMode="auto">
          <a:xfrm>
            <a:off x="396000" y="6408751"/>
            <a:ext cx="79513" cy="262393"/>
          </a:xfrm>
          <a:prstGeom prst="rect">
            <a:avLst/>
          </a:prstGeom>
          <a:solidFill>
            <a:schemeClr val="bg1"/>
          </a:solidFill>
          <a:ln w="12700" cap="flat" cmpd="sng" algn="ctr">
            <a:noFill/>
            <a:prstDash val="solid"/>
            <a:round/>
            <a:headEnd type="none" w="med" len="med"/>
            <a:tailEnd type="none" w="med" len="med"/>
          </a:ln>
          <a:effectLst/>
        </p:spPr>
        <p:txBody>
          <a:bodyPr rot="0" spcFirstLastPara="0" vertOverflow="overflow" horzOverflow="overflow" vert="horz" wrap="square" lIns="72000" tIns="36000" rIns="73152" bIns="36576" numCol="1" spcCol="0" rtlCol="0" fromWordArt="0" anchor="t" anchorCtr="0" forceAA="0" compatLnSpc="1">
            <a:prstTxWarp prst="textNoShape">
              <a:avLst/>
            </a:prstTxWarp>
            <a:noAutofit/>
          </a:bodyPr>
          <a:lstStyle/>
          <a:p>
            <a:pPr marL="357188" marR="0" indent="-357188" algn="l" defTabSz="914400" rtl="0" eaLnBrk="1" fontAlgn="base" latinLnBrk="0" hangingPunct="1">
              <a:lnSpc>
                <a:spcPct val="100000"/>
              </a:lnSpc>
              <a:spcBef>
                <a:spcPts val="300"/>
              </a:spcBef>
              <a:spcAft>
                <a:spcPct val="0"/>
              </a:spcAft>
              <a:buClrTx/>
              <a:buSzTx/>
              <a:buFont typeface="Ericsson Hilda" panose="00000500000000000000" pitchFamily="2" charset="0"/>
              <a:buChar char="—"/>
              <a:tabLst/>
            </a:pPr>
            <a:endParaRPr kumimoji="0" lang="en-US" sz="2000" b="0" i="0" u="none" strike="noStrike" cap="none" normalizeH="0" baseline="0" dirty="0" err="1">
              <a:ln>
                <a:noFill/>
              </a:ln>
              <a:solidFill>
                <a:schemeClr val="bg1"/>
              </a:solidFill>
              <a:effectLst/>
              <a:latin typeface="+mn-lt"/>
            </a:endParaRPr>
          </a:p>
        </p:txBody>
      </p:sp>
    </p:spTree>
    <p:extLst>
      <p:ext uri="{BB962C8B-B14F-4D97-AF65-F5344CB8AC3E}">
        <p14:creationId xmlns:p14="http://schemas.microsoft.com/office/powerpoint/2010/main" val="39331677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and 1 column">
    <p:spTree>
      <p:nvGrpSpPr>
        <p:cNvPr id="1" name=""/>
        <p:cNvGrpSpPr/>
        <p:nvPr/>
      </p:nvGrpSpPr>
      <p:grpSpPr>
        <a:xfrm>
          <a:off x="0" y="0"/>
          <a:ext cx="0" cy="0"/>
          <a:chOff x="0" y="0"/>
          <a:chExt cx="0" cy="0"/>
        </a:xfrm>
      </p:grpSpPr>
      <p:sp>
        <p:nvSpPr>
          <p:cNvPr id="5" name="Title_SM"/>
          <p:cNvSpPr>
            <a:spLocks noGrp="1" noChangeArrowheads="1"/>
          </p:cNvSpPr>
          <p:nvPr>
            <p:ph type="title" hasCustomPrompt="1"/>
          </p:nvPr>
        </p:nvSpPr>
        <p:spPr bwMode="auto">
          <a:xfrm>
            <a:off x="479425" y="476250"/>
            <a:ext cx="10521950" cy="1081088"/>
          </a:xfrm>
          <a:prstGeom prst="rect">
            <a:avLst/>
          </a:prstGeom>
          <a:noFill/>
          <a:ln w="9525">
            <a:noFill/>
            <a:miter lim="800000"/>
            <a:headEnd/>
            <a:tailEnd/>
          </a:ln>
        </p:spPr>
        <p:txBody>
          <a:bodyPr vert="horz" wrap="square" lIns="72000" tIns="36000" rIns="73152" bIns="36576" numCol="1" anchor="t" anchorCtr="0" compatLnSpc="1">
            <a:prstTxWarp prst="textNoShape">
              <a:avLst/>
            </a:prstTxWarp>
            <a:noAutofit/>
          </a:bodyPr>
          <a:lstStyle>
            <a:lvl1pPr>
              <a:defRPr/>
            </a:lvl1pPr>
          </a:lstStyle>
          <a:p>
            <a:pPr lvl="0"/>
            <a:r>
              <a:rPr lang="en-US" dirty="0"/>
              <a:t>Use this layout for document slides when you need space for a long heading and big content area</a:t>
            </a:r>
          </a:p>
        </p:txBody>
      </p:sp>
      <p:sp>
        <p:nvSpPr>
          <p:cNvPr id="3" name="Content Placeholder 2">
            <a:extLst>
              <a:ext uri="{FF2B5EF4-FFF2-40B4-BE49-F238E27FC236}">
                <a16:creationId xmlns:a16="http://schemas.microsoft.com/office/drawing/2014/main" id="{810CFEFC-6AC8-4817-A0D3-6029D48BD293}"/>
              </a:ext>
            </a:extLst>
          </p:cNvPr>
          <p:cNvSpPr>
            <a:spLocks noGrp="1"/>
          </p:cNvSpPr>
          <p:nvPr>
            <p:ph sz="quarter" idx="10" hasCustomPrompt="1"/>
          </p:nvPr>
        </p:nvSpPr>
        <p:spPr>
          <a:xfrm>
            <a:off x="479425" y="1844675"/>
            <a:ext cx="11233150" cy="4392612"/>
          </a:xfrm>
          <a:prstGeom prst="rect">
            <a:avLst/>
          </a:prstGeom>
        </p:spPr>
        <p:txBody>
          <a:bodyPr/>
          <a:lstStyle>
            <a:lvl1pPr>
              <a:defRPr/>
            </a:lvl1pPr>
            <a:lvl2pPr>
              <a:defRPr/>
            </a:lvl2pPr>
            <a:lvl3pPr>
              <a:defRPr/>
            </a:lvl3pPr>
            <a:lvl4pPr>
              <a:defRPr/>
            </a:lvl4pPr>
            <a:lvl5pPr>
              <a:defRPr/>
            </a:lvl5pPr>
          </a:lstStyle>
          <a:p>
            <a:pPr lvl="0"/>
            <a:r>
              <a:rPr lang="en-US" dirty="0"/>
              <a:t>For heading, use Ericsson Hilda in bold. For copy and bullets, use Ericsson Hilda.</a:t>
            </a:r>
            <a:endParaRPr lang="en-US"/>
          </a:p>
          <a:p>
            <a:pPr lvl="0"/>
            <a:r>
              <a:rPr lang="en-US" dirty="0"/>
              <a:t>First level</a:t>
            </a:r>
            <a:endParaRPr lang="en-US"/>
          </a:p>
          <a:p>
            <a:pPr lvl="1"/>
            <a:r>
              <a:rPr lang="en-US" dirty="0"/>
              <a:t>Second level</a:t>
            </a:r>
            <a:endParaRPr lang="en-US"/>
          </a:p>
          <a:p>
            <a:pPr lvl="2"/>
            <a:r>
              <a:rPr lang="en-US" dirty="0"/>
              <a:t>Third level</a:t>
            </a:r>
            <a:endParaRPr lang="en-US"/>
          </a:p>
          <a:p>
            <a:pPr lvl="3"/>
            <a:r>
              <a:rPr lang="en-US" dirty="0"/>
              <a:t>Fourth level</a:t>
            </a:r>
            <a:endParaRPr lang="en-US"/>
          </a:p>
        </p:txBody>
      </p:sp>
      <p:sp>
        <p:nvSpPr>
          <p:cNvPr id="8" name="txtfooterCopy" descr="{&#10; &quot;SkabelonDesign&quot;: {&#10; &quot;textualValue&quot;: &quot;&lt;key1/&gt;&quot;,&#10; &quot;bindingCollection&quot;: {&#10; &quot;key1&quot;: {&quot;SkabelonDesign&quot;:{&quot;type&quot;:&quot;Text&quot;,&quot;binding&quot;:&quot;Module.FooterText&quot;}}&#10; }&#10; }&#10;}">
            <a:extLst>
              <a:ext uri="{FF2B5EF4-FFF2-40B4-BE49-F238E27FC236}">
                <a16:creationId xmlns:a16="http://schemas.microsoft.com/office/drawing/2014/main" id="{C2AD0284-E6BA-49D8-AB3F-D94DBB1D54F0}"/>
              </a:ext>
            </a:extLst>
          </p:cNvPr>
          <p:cNvSpPr txBox="1"/>
          <p:nvPr userDrawn="1"/>
        </p:nvSpPr>
        <p:spPr>
          <a:xfrm>
            <a:off x="396000" y="6524625"/>
            <a:ext cx="2040623" cy="123111"/>
          </a:xfrm>
          <a:prstGeom prst="rect">
            <a:avLst/>
          </a:prstGeom>
          <a:noFill/>
        </p:spPr>
        <p:txBody>
          <a:bodyPr vert="horz" wrap="none" lIns="0" tIns="0" rIns="0" bIns="0" rtlCol="0">
            <a:spAutoFit/>
          </a:bodyPr>
          <a:lstStyle/>
          <a:p>
            <a:pPr marL="0" indent="0" algn="l">
              <a:buFontTx/>
              <a:buNone/>
            </a:pPr>
            <a:r>
              <a:rPr lang="en-US" sz="800" b="0" i="0" u="none">
                <a:solidFill>
                  <a:srgbClr val="1A1816"/>
                </a:solidFill>
                <a:latin typeface="+mn-lt"/>
              </a:rPr>
              <a:t>  |  2021-03-02  |  Ericsson Internal  |  Page </a:t>
            </a:r>
            <a:fld id="{DE55D0CA-54F9-4CDA-B555-51E87F531BBC}" type="slidenum">
              <a:rPr lang="en-US" sz="800" b="0" i="0" u="none" smtClean="0">
                <a:solidFill>
                  <a:srgbClr val="1A1816"/>
                </a:solidFill>
                <a:latin typeface="+mn-lt"/>
              </a:rPr>
              <a:t>‹#›</a:t>
            </a:fld>
            <a:endParaRPr lang="en-US" sz="800" b="0" i="0" u="none" dirty="0">
              <a:solidFill>
                <a:srgbClr val="1A1816"/>
              </a:solidFill>
              <a:latin typeface="+mn-lt"/>
            </a:endParaRPr>
          </a:p>
        </p:txBody>
      </p:sp>
      <p:sp>
        <p:nvSpPr>
          <p:cNvPr id="11" name="FirstDividerHider">
            <a:extLst>
              <a:ext uri="{FF2B5EF4-FFF2-40B4-BE49-F238E27FC236}">
                <a16:creationId xmlns:a16="http://schemas.microsoft.com/office/drawing/2014/main" id="{87C4DFC4-62BA-4C52-B36B-44A75684A81F}"/>
              </a:ext>
            </a:extLst>
          </p:cNvPr>
          <p:cNvSpPr/>
          <p:nvPr userDrawn="1"/>
        </p:nvSpPr>
        <p:spPr bwMode="auto">
          <a:xfrm>
            <a:off x="396000" y="6408751"/>
            <a:ext cx="79513" cy="262393"/>
          </a:xfrm>
          <a:prstGeom prst="rect">
            <a:avLst/>
          </a:prstGeom>
          <a:solidFill>
            <a:schemeClr val="bg1"/>
          </a:solidFill>
          <a:ln w="12700" cap="flat" cmpd="sng" algn="ctr">
            <a:noFill/>
            <a:prstDash val="solid"/>
            <a:round/>
            <a:headEnd type="none" w="med" len="med"/>
            <a:tailEnd type="none" w="med" len="med"/>
          </a:ln>
          <a:effectLst/>
        </p:spPr>
        <p:txBody>
          <a:bodyPr rot="0" spcFirstLastPara="0" vertOverflow="overflow" horzOverflow="overflow" vert="horz" wrap="square" lIns="72000" tIns="36000" rIns="73152" bIns="36576" numCol="1" spcCol="0" rtlCol="0" fromWordArt="0" anchor="t" anchorCtr="0" forceAA="0" compatLnSpc="1">
            <a:prstTxWarp prst="textNoShape">
              <a:avLst/>
            </a:prstTxWarp>
            <a:noAutofit/>
          </a:bodyPr>
          <a:lstStyle/>
          <a:p>
            <a:pPr marL="357188" marR="0" indent="-357188" algn="l" defTabSz="914400" rtl="0" eaLnBrk="1" fontAlgn="base" latinLnBrk="0" hangingPunct="1">
              <a:lnSpc>
                <a:spcPct val="100000"/>
              </a:lnSpc>
              <a:spcBef>
                <a:spcPts val="300"/>
              </a:spcBef>
              <a:spcAft>
                <a:spcPct val="0"/>
              </a:spcAft>
              <a:buClrTx/>
              <a:buSzTx/>
              <a:buFont typeface="Ericsson Hilda" panose="00000500000000000000" pitchFamily="2" charset="0"/>
              <a:buChar char="—"/>
              <a:tabLst/>
            </a:pPr>
            <a:endParaRPr kumimoji="0" lang="en-US" sz="2000" b="0" i="0" u="none" strike="noStrike" cap="none" normalizeH="0" baseline="0" dirty="0" err="1">
              <a:ln>
                <a:noFill/>
              </a:ln>
              <a:solidFill>
                <a:schemeClr val="bg1"/>
              </a:solidFill>
              <a:effectLst/>
              <a:latin typeface="+mn-lt"/>
            </a:endParaRPr>
          </a:p>
        </p:txBody>
      </p:sp>
    </p:spTree>
    <p:extLst>
      <p:ext uri="{BB962C8B-B14F-4D97-AF65-F5344CB8AC3E}">
        <p14:creationId xmlns:p14="http://schemas.microsoft.com/office/powerpoint/2010/main" val="34433389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1 smaller column">
    <p:spTree>
      <p:nvGrpSpPr>
        <p:cNvPr id="1" name=""/>
        <p:cNvGrpSpPr/>
        <p:nvPr/>
      </p:nvGrpSpPr>
      <p:grpSpPr>
        <a:xfrm>
          <a:off x="0" y="0"/>
          <a:ext cx="0" cy="0"/>
          <a:chOff x="0" y="0"/>
          <a:chExt cx="0" cy="0"/>
        </a:xfrm>
      </p:grpSpPr>
      <p:sp>
        <p:nvSpPr>
          <p:cNvPr id="6" name="Title_SM">
            <a:extLst>
              <a:ext uri="{FF2B5EF4-FFF2-40B4-BE49-F238E27FC236}">
                <a16:creationId xmlns:a16="http://schemas.microsoft.com/office/drawing/2014/main" id="{3F4EF873-DC0F-4698-BEC2-502DB043AA5C}"/>
              </a:ext>
            </a:extLst>
          </p:cNvPr>
          <p:cNvSpPr>
            <a:spLocks noGrp="1" noChangeArrowheads="1"/>
          </p:cNvSpPr>
          <p:nvPr>
            <p:ph type="title" hasCustomPrompt="1"/>
          </p:nvPr>
        </p:nvSpPr>
        <p:spPr bwMode="auto">
          <a:xfrm>
            <a:off x="479425" y="476250"/>
            <a:ext cx="8353426" cy="1081088"/>
          </a:xfrm>
          <a:prstGeom prst="rect">
            <a:avLst/>
          </a:prstGeom>
          <a:noFill/>
          <a:ln w="9525">
            <a:noFill/>
            <a:miter lim="800000"/>
            <a:headEnd/>
            <a:tailEnd/>
          </a:ln>
        </p:spPr>
        <p:txBody>
          <a:bodyPr vert="horz" wrap="square" lIns="72000" tIns="36000" rIns="73152" bIns="36576" numCol="1" anchor="t" anchorCtr="0" compatLnSpc="1">
            <a:prstTxWarp prst="textNoShape">
              <a:avLst/>
            </a:prstTxWarp>
            <a:noAutofit/>
          </a:bodyPr>
          <a:lstStyle>
            <a:lvl1pPr>
              <a:defRPr/>
            </a:lvl1pPr>
          </a:lstStyle>
          <a:p>
            <a:pPr lvl="0"/>
            <a:r>
              <a:rPr lang="en-US" dirty="0"/>
              <a:t>Use this layout for presentations using short and crisp headings</a:t>
            </a:r>
          </a:p>
        </p:txBody>
      </p:sp>
      <p:sp>
        <p:nvSpPr>
          <p:cNvPr id="4" name="Content Placeholder 2">
            <a:extLst>
              <a:ext uri="{FF2B5EF4-FFF2-40B4-BE49-F238E27FC236}">
                <a16:creationId xmlns:a16="http://schemas.microsoft.com/office/drawing/2014/main" id="{784F54AF-EED6-486A-9ACA-42061F4AAE9A}"/>
              </a:ext>
            </a:extLst>
          </p:cNvPr>
          <p:cNvSpPr>
            <a:spLocks noGrp="1"/>
          </p:cNvSpPr>
          <p:nvPr>
            <p:ph sz="quarter" idx="11" hasCustomPrompt="1"/>
          </p:nvPr>
        </p:nvSpPr>
        <p:spPr>
          <a:xfrm>
            <a:off x="479425" y="1844675"/>
            <a:ext cx="8353426" cy="4392612"/>
          </a:xfrm>
          <a:prstGeom prst="rect">
            <a:avLst/>
          </a:prstGeom>
        </p:spPr>
        <p:txBody>
          <a:bodyPr/>
          <a:lstStyle>
            <a:lvl1pPr>
              <a:defRPr/>
            </a:lvl1pPr>
            <a:lvl2pPr>
              <a:defRPr/>
            </a:lvl2pPr>
            <a:lvl3pPr>
              <a:defRPr/>
            </a:lvl3pPr>
            <a:lvl4pPr>
              <a:defRPr/>
            </a:lvl4pPr>
            <a:lvl5pPr>
              <a:defRPr/>
            </a:lvl5pPr>
          </a:lstStyle>
          <a:p>
            <a:pPr lvl="0"/>
            <a:r>
              <a:rPr lang="en-US" dirty="0"/>
              <a:t>For heading, use Ericsson Hilda in bold. For copy and bullets, use Ericsson Hilda.</a:t>
            </a:r>
            <a:endParaRPr lang="en-US"/>
          </a:p>
          <a:p>
            <a:pPr lvl="0"/>
            <a:r>
              <a:rPr lang="en-US" dirty="0"/>
              <a:t>First level</a:t>
            </a:r>
            <a:endParaRPr lang="en-US"/>
          </a:p>
          <a:p>
            <a:pPr lvl="1"/>
            <a:r>
              <a:rPr lang="en-US" dirty="0"/>
              <a:t>Second level</a:t>
            </a:r>
            <a:endParaRPr lang="en-US"/>
          </a:p>
          <a:p>
            <a:pPr lvl="2"/>
            <a:r>
              <a:rPr lang="en-US" dirty="0"/>
              <a:t>Third level</a:t>
            </a:r>
            <a:endParaRPr lang="en-US"/>
          </a:p>
          <a:p>
            <a:pPr lvl="3"/>
            <a:r>
              <a:rPr lang="en-US" dirty="0"/>
              <a:t>Fourth level</a:t>
            </a:r>
            <a:endParaRPr lang="en-US"/>
          </a:p>
        </p:txBody>
      </p:sp>
      <p:sp>
        <p:nvSpPr>
          <p:cNvPr id="7" name="txtfooterCopy" descr="{&#10; &quot;SkabelonDesign&quot;: {&#10; &quot;textualValue&quot;: &quot;&lt;key1/&gt;&quot;,&#10; &quot;bindingCollection&quot;: {&#10; &quot;key1&quot;: {&quot;SkabelonDesign&quot;:{&quot;type&quot;:&quot;Text&quot;,&quot;binding&quot;:&quot;Module.FooterText&quot;}}&#10; }&#10; }&#10;}">
            <a:extLst>
              <a:ext uri="{FF2B5EF4-FFF2-40B4-BE49-F238E27FC236}">
                <a16:creationId xmlns:a16="http://schemas.microsoft.com/office/drawing/2014/main" id="{DB8BC610-C1B0-4C6A-B5C2-80DA487CE5DE}"/>
              </a:ext>
            </a:extLst>
          </p:cNvPr>
          <p:cNvSpPr txBox="1"/>
          <p:nvPr userDrawn="1"/>
        </p:nvSpPr>
        <p:spPr>
          <a:xfrm>
            <a:off x="396000" y="6524625"/>
            <a:ext cx="2040623" cy="123111"/>
          </a:xfrm>
          <a:prstGeom prst="rect">
            <a:avLst/>
          </a:prstGeom>
          <a:noFill/>
        </p:spPr>
        <p:txBody>
          <a:bodyPr vert="horz" wrap="none" lIns="0" tIns="0" rIns="0" bIns="0" rtlCol="0">
            <a:spAutoFit/>
          </a:bodyPr>
          <a:lstStyle/>
          <a:p>
            <a:pPr marL="0" indent="0" algn="l">
              <a:buFontTx/>
              <a:buNone/>
            </a:pPr>
            <a:r>
              <a:rPr lang="en-US" sz="800" b="0" i="0" u="none">
                <a:solidFill>
                  <a:srgbClr val="1A1816"/>
                </a:solidFill>
                <a:latin typeface="+mn-lt"/>
              </a:rPr>
              <a:t>  |  2021-03-02  |  Ericsson Internal  |  Page </a:t>
            </a:r>
            <a:fld id="{FFB63BED-DC42-462D-8582-66E52EE4B7ED}" type="slidenum">
              <a:rPr lang="en-US" sz="800" b="0" i="0" u="none" smtClean="0">
                <a:solidFill>
                  <a:srgbClr val="1A1816"/>
                </a:solidFill>
                <a:latin typeface="+mn-lt"/>
              </a:rPr>
              <a:t>‹#›</a:t>
            </a:fld>
            <a:endParaRPr lang="en-US" sz="800" b="0" i="0" u="none" dirty="0">
              <a:solidFill>
                <a:srgbClr val="1A1816"/>
              </a:solidFill>
              <a:latin typeface="+mn-lt"/>
            </a:endParaRPr>
          </a:p>
        </p:txBody>
      </p:sp>
      <p:sp>
        <p:nvSpPr>
          <p:cNvPr id="9" name="FirstDividerHider">
            <a:extLst>
              <a:ext uri="{FF2B5EF4-FFF2-40B4-BE49-F238E27FC236}">
                <a16:creationId xmlns:a16="http://schemas.microsoft.com/office/drawing/2014/main" id="{F5902C4D-6221-4E36-A2F9-055DD2942060}"/>
              </a:ext>
            </a:extLst>
          </p:cNvPr>
          <p:cNvSpPr/>
          <p:nvPr userDrawn="1"/>
        </p:nvSpPr>
        <p:spPr bwMode="auto">
          <a:xfrm>
            <a:off x="396000" y="6408751"/>
            <a:ext cx="79513" cy="262393"/>
          </a:xfrm>
          <a:prstGeom prst="rect">
            <a:avLst/>
          </a:prstGeom>
          <a:solidFill>
            <a:schemeClr val="bg1"/>
          </a:solidFill>
          <a:ln w="12700" cap="flat" cmpd="sng" algn="ctr">
            <a:noFill/>
            <a:prstDash val="solid"/>
            <a:round/>
            <a:headEnd type="none" w="med" len="med"/>
            <a:tailEnd type="none" w="med" len="med"/>
          </a:ln>
          <a:effectLst/>
        </p:spPr>
        <p:txBody>
          <a:bodyPr rot="0" spcFirstLastPara="0" vertOverflow="overflow" horzOverflow="overflow" vert="horz" wrap="square" lIns="72000" tIns="36000" rIns="73152" bIns="36576" numCol="1" spcCol="0" rtlCol="0" fromWordArt="0" anchor="t" anchorCtr="0" forceAA="0" compatLnSpc="1">
            <a:prstTxWarp prst="textNoShape">
              <a:avLst/>
            </a:prstTxWarp>
            <a:noAutofit/>
          </a:bodyPr>
          <a:lstStyle/>
          <a:p>
            <a:pPr marL="357188" marR="0" indent="-357188" algn="l" defTabSz="914400" rtl="0" eaLnBrk="1" fontAlgn="base" latinLnBrk="0" hangingPunct="1">
              <a:lnSpc>
                <a:spcPct val="100000"/>
              </a:lnSpc>
              <a:spcBef>
                <a:spcPts val="300"/>
              </a:spcBef>
              <a:spcAft>
                <a:spcPct val="0"/>
              </a:spcAft>
              <a:buClrTx/>
              <a:buSzTx/>
              <a:buFont typeface="Ericsson Hilda" panose="00000500000000000000" pitchFamily="2" charset="0"/>
              <a:buChar char="—"/>
              <a:tabLst/>
            </a:pPr>
            <a:endParaRPr kumimoji="0" lang="en-US" sz="2000" b="0" i="0" u="none" strike="noStrike" cap="none" normalizeH="0" baseline="0" dirty="0" err="1">
              <a:ln>
                <a:noFill/>
              </a:ln>
              <a:solidFill>
                <a:schemeClr val="bg1"/>
              </a:solidFill>
              <a:effectLst/>
              <a:latin typeface="+mn-lt"/>
            </a:endParaRPr>
          </a:p>
        </p:txBody>
      </p:sp>
    </p:spTree>
    <p:extLst>
      <p:ext uri="{BB962C8B-B14F-4D97-AF65-F5344CB8AC3E}">
        <p14:creationId xmlns:p14="http://schemas.microsoft.com/office/powerpoint/2010/main" val="36079995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ull title, right Image">
    <p:spTree>
      <p:nvGrpSpPr>
        <p:cNvPr id="1" name=""/>
        <p:cNvGrpSpPr/>
        <p:nvPr/>
      </p:nvGrpSpPr>
      <p:grpSpPr>
        <a:xfrm>
          <a:off x="0" y="0"/>
          <a:ext cx="0" cy="0"/>
          <a:chOff x="0" y="0"/>
          <a:chExt cx="0" cy="0"/>
        </a:xfrm>
      </p:grpSpPr>
      <p:sp>
        <p:nvSpPr>
          <p:cNvPr id="5" name="Title_SM">
            <a:extLst>
              <a:ext uri="{FF2B5EF4-FFF2-40B4-BE49-F238E27FC236}">
                <a16:creationId xmlns:a16="http://schemas.microsoft.com/office/drawing/2014/main" id="{AC5B9436-E3EB-4A3D-BE6B-EFFF8123DE9D}"/>
              </a:ext>
            </a:extLst>
          </p:cNvPr>
          <p:cNvSpPr>
            <a:spLocks noGrp="1" noChangeArrowheads="1"/>
          </p:cNvSpPr>
          <p:nvPr>
            <p:ph type="title" hasCustomPrompt="1"/>
          </p:nvPr>
        </p:nvSpPr>
        <p:spPr bwMode="auto">
          <a:xfrm>
            <a:off x="479425" y="476250"/>
            <a:ext cx="8353426" cy="1081088"/>
          </a:xfrm>
          <a:prstGeom prst="rect">
            <a:avLst/>
          </a:prstGeom>
          <a:noFill/>
          <a:ln w="9525">
            <a:noFill/>
            <a:miter lim="800000"/>
            <a:headEnd/>
            <a:tailEnd/>
          </a:ln>
        </p:spPr>
        <p:txBody>
          <a:bodyPr vert="horz" wrap="square" lIns="72000" tIns="36000" rIns="73152" bIns="36576" numCol="1" anchor="t" anchorCtr="0" compatLnSpc="1">
            <a:prstTxWarp prst="textNoShape">
              <a:avLst/>
            </a:prstTxWarp>
            <a:noAutofit/>
          </a:bodyPr>
          <a:lstStyle>
            <a:lvl1pPr>
              <a:defRPr/>
            </a:lvl1pPr>
          </a:lstStyle>
          <a:p>
            <a:pPr lvl="0"/>
            <a:r>
              <a:rPr lang="en-US" dirty="0"/>
              <a:t>Slide title, Ericsson Hilda Light 40pt, Ericsson Black, max 2-lines</a:t>
            </a:r>
            <a:endParaRPr lang="en-US"/>
          </a:p>
        </p:txBody>
      </p:sp>
      <p:sp>
        <p:nvSpPr>
          <p:cNvPr id="4" name="Content Placeholder 1"/>
          <p:cNvSpPr>
            <a:spLocks noGrp="1"/>
          </p:cNvSpPr>
          <p:nvPr>
            <p:ph sz="quarter" idx="10" hasCustomPrompt="1"/>
          </p:nvPr>
        </p:nvSpPr>
        <p:spPr>
          <a:xfrm>
            <a:off x="479425" y="1844675"/>
            <a:ext cx="5472113" cy="4392613"/>
          </a:xfrm>
          <a:prstGeom prst="rect">
            <a:avLst/>
          </a:prstGeom>
        </p:spPr>
        <p:txBody>
          <a:bodyPr/>
          <a:lstStyle>
            <a:lvl1pPr>
              <a:defRPr/>
            </a:lvl1pPr>
            <a:lvl2pPr>
              <a:defRPr/>
            </a:lvl2pPr>
            <a:lvl3pPr>
              <a:defRPr/>
            </a:lvl3pPr>
            <a:lvl4pPr>
              <a:defRPr/>
            </a:lvl4pPr>
            <a:lvl5pPr>
              <a:defRPr/>
            </a:lvl5pPr>
          </a:lstStyle>
          <a:p>
            <a:pPr lvl="0"/>
            <a:r>
              <a:rPr lang="en-US" dirty="0"/>
              <a:t>For heading, use Ericsson Hilda in bold. For copy and bullets, use Ericsson Hilda.</a:t>
            </a:r>
            <a:endParaRPr lang="en-US"/>
          </a:p>
          <a:p>
            <a:pPr lvl="0"/>
            <a:r>
              <a:rPr lang="en-US" dirty="0"/>
              <a:t>First level</a:t>
            </a:r>
            <a:endParaRPr lang="en-US"/>
          </a:p>
          <a:p>
            <a:pPr lvl="1"/>
            <a:r>
              <a:rPr lang="en-US" dirty="0"/>
              <a:t>Second level</a:t>
            </a:r>
            <a:endParaRPr lang="en-US"/>
          </a:p>
          <a:p>
            <a:pPr lvl="2"/>
            <a:r>
              <a:rPr lang="en-US" dirty="0"/>
              <a:t>Third level</a:t>
            </a:r>
            <a:endParaRPr lang="en-US"/>
          </a:p>
          <a:p>
            <a:pPr lvl="3"/>
            <a:r>
              <a:rPr lang="en-US" dirty="0"/>
              <a:t>Fourth level</a:t>
            </a:r>
            <a:endParaRPr lang="en-US"/>
          </a:p>
        </p:txBody>
      </p:sp>
      <p:sp>
        <p:nvSpPr>
          <p:cNvPr id="7" name="txtfooterCopy" descr="{&#10; &quot;SkabelonDesign&quot;: {&#10; &quot;textualValue&quot;: &quot;&lt;key1/&gt;&quot;,&#10; &quot;bindingCollection&quot;: {&#10; &quot;key1&quot;: {&quot;SkabelonDesign&quot;:{&quot;type&quot;:&quot;Text&quot;,&quot;binding&quot;:&quot;Module.FooterText&quot;}}&#10; }&#10; }&#10;}">
            <a:extLst>
              <a:ext uri="{FF2B5EF4-FFF2-40B4-BE49-F238E27FC236}">
                <a16:creationId xmlns:a16="http://schemas.microsoft.com/office/drawing/2014/main" id="{EF2C589A-70A9-4C1E-92FD-76B1E60A1A29}"/>
              </a:ext>
            </a:extLst>
          </p:cNvPr>
          <p:cNvSpPr txBox="1"/>
          <p:nvPr userDrawn="1"/>
        </p:nvSpPr>
        <p:spPr>
          <a:xfrm>
            <a:off x="396000" y="6524625"/>
            <a:ext cx="2040623" cy="123111"/>
          </a:xfrm>
          <a:prstGeom prst="rect">
            <a:avLst/>
          </a:prstGeom>
          <a:noFill/>
        </p:spPr>
        <p:txBody>
          <a:bodyPr vert="horz" wrap="none" lIns="0" tIns="0" rIns="0" bIns="0" rtlCol="0">
            <a:spAutoFit/>
          </a:bodyPr>
          <a:lstStyle/>
          <a:p>
            <a:pPr marL="0" indent="0" algn="l">
              <a:buFontTx/>
              <a:buNone/>
            </a:pPr>
            <a:r>
              <a:rPr lang="en-US" sz="800" b="0" i="0" u="none">
                <a:solidFill>
                  <a:srgbClr val="1A1816"/>
                </a:solidFill>
                <a:latin typeface="+mn-lt"/>
              </a:rPr>
              <a:t>  |  2021-03-02  |  Ericsson Internal  |  Page </a:t>
            </a:r>
            <a:fld id="{26710290-0E1C-4F8F-B91A-8E77648C0B55}" type="slidenum">
              <a:rPr lang="en-US" sz="800" b="0" i="0" u="none" smtClean="0">
                <a:solidFill>
                  <a:srgbClr val="1A1816"/>
                </a:solidFill>
                <a:latin typeface="+mn-lt"/>
              </a:rPr>
              <a:t>‹#›</a:t>
            </a:fld>
            <a:endParaRPr lang="en-US" sz="800" b="0" i="0" u="none" dirty="0">
              <a:solidFill>
                <a:srgbClr val="1A1816"/>
              </a:solidFill>
              <a:latin typeface="+mn-lt"/>
            </a:endParaRPr>
          </a:p>
        </p:txBody>
      </p:sp>
      <p:sp>
        <p:nvSpPr>
          <p:cNvPr id="8" name="FirstDividerHider">
            <a:extLst>
              <a:ext uri="{FF2B5EF4-FFF2-40B4-BE49-F238E27FC236}">
                <a16:creationId xmlns:a16="http://schemas.microsoft.com/office/drawing/2014/main" id="{E735C405-D694-4150-B4C4-0B84A1A5CAEA}"/>
              </a:ext>
            </a:extLst>
          </p:cNvPr>
          <p:cNvSpPr/>
          <p:nvPr userDrawn="1"/>
        </p:nvSpPr>
        <p:spPr bwMode="auto">
          <a:xfrm>
            <a:off x="396000" y="6408751"/>
            <a:ext cx="79513" cy="262393"/>
          </a:xfrm>
          <a:prstGeom prst="rect">
            <a:avLst/>
          </a:prstGeom>
          <a:solidFill>
            <a:schemeClr val="bg1"/>
          </a:solidFill>
          <a:ln w="12700" cap="flat" cmpd="sng" algn="ctr">
            <a:noFill/>
            <a:prstDash val="solid"/>
            <a:round/>
            <a:headEnd type="none" w="med" len="med"/>
            <a:tailEnd type="none" w="med" len="med"/>
          </a:ln>
          <a:effectLst/>
        </p:spPr>
        <p:txBody>
          <a:bodyPr rot="0" spcFirstLastPara="0" vertOverflow="overflow" horzOverflow="overflow" vert="horz" wrap="square" lIns="72000" tIns="36000" rIns="73152" bIns="36576" numCol="1" spcCol="0" rtlCol="0" fromWordArt="0" anchor="t" anchorCtr="0" forceAA="0" compatLnSpc="1">
            <a:prstTxWarp prst="textNoShape">
              <a:avLst/>
            </a:prstTxWarp>
            <a:noAutofit/>
          </a:bodyPr>
          <a:lstStyle/>
          <a:p>
            <a:pPr marL="357188" marR="0" indent="-357188" algn="l" defTabSz="914400" rtl="0" eaLnBrk="1" fontAlgn="base" latinLnBrk="0" hangingPunct="1">
              <a:lnSpc>
                <a:spcPct val="100000"/>
              </a:lnSpc>
              <a:spcBef>
                <a:spcPts val="300"/>
              </a:spcBef>
              <a:spcAft>
                <a:spcPct val="0"/>
              </a:spcAft>
              <a:buClrTx/>
              <a:buSzTx/>
              <a:buFont typeface="Ericsson Hilda" panose="00000500000000000000" pitchFamily="2" charset="0"/>
              <a:buChar char="—"/>
              <a:tabLst/>
            </a:pPr>
            <a:endParaRPr kumimoji="0" lang="en-US" sz="2000" b="0" i="0" u="none" strike="noStrike" cap="none" normalizeH="0" baseline="0" dirty="0" err="1">
              <a:ln>
                <a:noFill/>
              </a:ln>
              <a:solidFill>
                <a:schemeClr val="bg1"/>
              </a:solidFill>
              <a:effectLst/>
              <a:latin typeface="+mn-lt"/>
            </a:endParaRPr>
          </a:p>
        </p:txBody>
      </p:sp>
    </p:spTree>
    <p:extLst>
      <p:ext uri="{BB962C8B-B14F-4D97-AF65-F5344CB8AC3E}">
        <p14:creationId xmlns:p14="http://schemas.microsoft.com/office/powerpoint/2010/main" val="411466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mall title, right Image">
    <p:spTree>
      <p:nvGrpSpPr>
        <p:cNvPr id="1" name=""/>
        <p:cNvGrpSpPr/>
        <p:nvPr/>
      </p:nvGrpSpPr>
      <p:grpSpPr>
        <a:xfrm>
          <a:off x="0" y="0"/>
          <a:ext cx="0" cy="0"/>
          <a:chOff x="0" y="0"/>
          <a:chExt cx="0" cy="0"/>
        </a:xfrm>
      </p:grpSpPr>
      <p:sp>
        <p:nvSpPr>
          <p:cNvPr id="6" name="Title_SM"/>
          <p:cNvSpPr>
            <a:spLocks noGrp="1" noChangeArrowheads="1"/>
          </p:cNvSpPr>
          <p:nvPr>
            <p:ph type="title" hasCustomPrompt="1"/>
          </p:nvPr>
        </p:nvSpPr>
        <p:spPr bwMode="auto">
          <a:xfrm>
            <a:off x="479425" y="476250"/>
            <a:ext cx="5472113" cy="1081088"/>
          </a:xfrm>
          <a:prstGeom prst="rect">
            <a:avLst/>
          </a:prstGeom>
          <a:noFill/>
          <a:ln w="9525">
            <a:noFill/>
            <a:miter lim="800000"/>
            <a:headEnd/>
            <a:tailEnd/>
          </a:ln>
        </p:spPr>
        <p:txBody>
          <a:bodyPr vert="horz" wrap="square" lIns="72000" tIns="36000" rIns="73152" bIns="36576" numCol="1" anchor="t" anchorCtr="0" compatLnSpc="1">
            <a:prstTxWarp prst="textNoShape">
              <a:avLst/>
            </a:prstTxWarp>
            <a:noAutofit/>
          </a:bodyPr>
          <a:lstStyle>
            <a:lvl1pPr>
              <a:defRPr/>
            </a:lvl1pPr>
          </a:lstStyle>
          <a:p>
            <a:pPr lvl="0"/>
            <a:r>
              <a:rPr lang="en-US" dirty="0"/>
              <a:t>Slide title, Eric. Hilda Light 40pt, Eri. Black, max 2-lines</a:t>
            </a:r>
            <a:endParaRPr lang="en-US"/>
          </a:p>
        </p:txBody>
      </p:sp>
      <p:sp>
        <p:nvSpPr>
          <p:cNvPr id="4" name="Content Placeholder 1"/>
          <p:cNvSpPr>
            <a:spLocks noGrp="1"/>
          </p:cNvSpPr>
          <p:nvPr>
            <p:ph sz="quarter" idx="10" hasCustomPrompt="1"/>
          </p:nvPr>
        </p:nvSpPr>
        <p:spPr>
          <a:xfrm>
            <a:off x="479425" y="1844675"/>
            <a:ext cx="5472113" cy="4392613"/>
          </a:xfrm>
          <a:prstGeom prst="rect">
            <a:avLst/>
          </a:prstGeom>
        </p:spPr>
        <p:txBody>
          <a:bodyPr/>
          <a:lstStyle>
            <a:lvl1pPr>
              <a:defRPr/>
            </a:lvl1pPr>
            <a:lvl2pPr>
              <a:defRPr/>
            </a:lvl2pPr>
            <a:lvl3pPr>
              <a:defRPr/>
            </a:lvl3pPr>
            <a:lvl4pPr>
              <a:defRPr/>
            </a:lvl4pPr>
            <a:lvl5pPr>
              <a:defRPr/>
            </a:lvl5pPr>
          </a:lstStyle>
          <a:p>
            <a:pPr lvl="0"/>
            <a:r>
              <a:rPr lang="en-US" dirty="0"/>
              <a:t>For heading, use Ericsson Hilda in bold. For copy and bullets, use Ericsson Hilda.</a:t>
            </a:r>
            <a:endParaRPr lang="en-US"/>
          </a:p>
          <a:p>
            <a:pPr lvl="0"/>
            <a:r>
              <a:rPr lang="en-US" dirty="0"/>
              <a:t>First level</a:t>
            </a:r>
            <a:endParaRPr lang="en-US"/>
          </a:p>
          <a:p>
            <a:pPr lvl="1"/>
            <a:r>
              <a:rPr lang="en-US" dirty="0"/>
              <a:t>Second level</a:t>
            </a:r>
            <a:endParaRPr lang="en-US"/>
          </a:p>
          <a:p>
            <a:pPr lvl="2"/>
            <a:r>
              <a:rPr lang="en-US" dirty="0"/>
              <a:t>Third level</a:t>
            </a:r>
            <a:endParaRPr lang="en-US"/>
          </a:p>
          <a:p>
            <a:pPr lvl="3"/>
            <a:r>
              <a:rPr lang="en-US" dirty="0"/>
              <a:t>Fourth level</a:t>
            </a:r>
            <a:endParaRPr lang="en-US"/>
          </a:p>
        </p:txBody>
      </p:sp>
      <p:sp>
        <p:nvSpPr>
          <p:cNvPr id="3" name="Picture Placeholder 2">
            <a:extLst>
              <a:ext uri="{FF2B5EF4-FFF2-40B4-BE49-F238E27FC236}">
                <a16:creationId xmlns:a16="http://schemas.microsoft.com/office/drawing/2014/main" id="{2F5F844D-0CF3-4814-B0DE-3D27A83936FD}"/>
              </a:ext>
            </a:extLst>
          </p:cNvPr>
          <p:cNvSpPr>
            <a:spLocks noGrp="1"/>
          </p:cNvSpPr>
          <p:nvPr>
            <p:ph type="pic" sz="quarter" idx="11" hasCustomPrompt="1"/>
          </p:nvPr>
        </p:nvSpPr>
        <p:spPr>
          <a:xfrm>
            <a:off x="6096000" y="0"/>
            <a:ext cx="6096000" cy="6858000"/>
          </a:xfrm>
          <a:prstGeom prst="rect">
            <a:avLst/>
          </a:prstGeom>
        </p:spPr>
        <p:txBody>
          <a:bodyPr anchor="ctr"/>
          <a:lstStyle>
            <a:lvl1pPr marL="0" indent="0">
              <a:buNone/>
              <a:defRPr/>
            </a:lvl1pPr>
          </a:lstStyle>
          <a:p>
            <a:r>
              <a:rPr lang="en-US" dirty="0"/>
              <a:t>     Click icon to add picture</a:t>
            </a:r>
            <a:endParaRPr lang="en-US"/>
          </a:p>
        </p:txBody>
      </p:sp>
      <p:sp>
        <p:nvSpPr>
          <p:cNvPr id="9" name="txtfooterCopy" descr="{&#10; &quot;SkabelonDesign&quot;: {&#10; &quot;textualValue&quot;: &quot;&lt;key1/&gt;&quot;,&#10; &quot;bindingCollection&quot;: {&#10; &quot;key1&quot;: {&quot;SkabelonDesign&quot;:{&quot;type&quot;:&quot;Text&quot;,&quot;binding&quot;:&quot;Module.FooterText&quot;}}&#10; }&#10; }&#10;}">
            <a:extLst>
              <a:ext uri="{FF2B5EF4-FFF2-40B4-BE49-F238E27FC236}">
                <a16:creationId xmlns:a16="http://schemas.microsoft.com/office/drawing/2014/main" id="{4372D240-75C4-4747-BB0C-CDA1A95650A3}"/>
              </a:ext>
            </a:extLst>
          </p:cNvPr>
          <p:cNvSpPr txBox="1"/>
          <p:nvPr userDrawn="1"/>
        </p:nvSpPr>
        <p:spPr>
          <a:xfrm>
            <a:off x="396000" y="6524625"/>
            <a:ext cx="2040623" cy="123111"/>
          </a:xfrm>
          <a:prstGeom prst="rect">
            <a:avLst/>
          </a:prstGeom>
          <a:noFill/>
        </p:spPr>
        <p:txBody>
          <a:bodyPr vert="horz" wrap="none" lIns="0" tIns="0" rIns="0" bIns="0" rtlCol="0">
            <a:spAutoFit/>
          </a:bodyPr>
          <a:lstStyle/>
          <a:p>
            <a:pPr marL="0" indent="0" algn="l">
              <a:buFontTx/>
              <a:buNone/>
            </a:pPr>
            <a:r>
              <a:rPr lang="en-US" sz="800" b="0" i="0" u="none">
                <a:solidFill>
                  <a:srgbClr val="1A1816"/>
                </a:solidFill>
                <a:latin typeface="+mn-lt"/>
              </a:rPr>
              <a:t>  |  2021-03-02  |  Ericsson Internal  |  Page </a:t>
            </a:r>
            <a:fld id="{A4678147-8B9C-4135-9D39-FCCBE04BFC4A}" type="slidenum">
              <a:rPr lang="en-US" sz="800" b="0" i="0" u="none" smtClean="0">
                <a:solidFill>
                  <a:srgbClr val="1A1816"/>
                </a:solidFill>
                <a:latin typeface="+mn-lt"/>
              </a:rPr>
              <a:t>‹#›</a:t>
            </a:fld>
            <a:endParaRPr lang="en-US" sz="800" b="0" i="0" u="none" dirty="0">
              <a:solidFill>
                <a:srgbClr val="1A1816"/>
              </a:solidFill>
              <a:latin typeface="+mn-lt"/>
            </a:endParaRPr>
          </a:p>
        </p:txBody>
      </p:sp>
      <p:sp>
        <p:nvSpPr>
          <p:cNvPr id="12" name="FirstDividerHider">
            <a:extLst>
              <a:ext uri="{FF2B5EF4-FFF2-40B4-BE49-F238E27FC236}">
                <a16:creationId xmlns:a16="http://schemas.microsoft.com/office/drawing/2014/main" id="{DDD81FA4-E9EC-4B93-8FAA-8C7EE9DC027E}"/>
              </a:ext>
            </a:extLst>
          </p:cNvPr>
          <p:cNvSpPr/>
          <p:nvPr userDrawn="1"/>
        </p:nvSpPr>
        <p:spPr bwMode="auto">
          <a:xfrm>
            <a:off x="396000" y="6408751"/>
            <a:ext cx="79513" cy="262393"/>
          </a:xfrm>
          <a:prstGeom prst="rect">
            <a:avLst/>
          </a:prstGeom>
          <a:solidFill>
            <a:schemeClr val="bg1"/>
          </a:solidFill>
          <a:ln w="12700" cap="flat" cmpd="sng" algn="ctr">
            <a:noFill/>
            <a:prstDash val="solid"/>
            <a:round/>
            <a:headEnd type="none" w="med" len="med"/>
            <a:tailEnd type="none" w="med" len="med"/>
          </a:ln>
          <a:effectLst/>
        </p:spPr>
        <p:txBody>
          <a:bodyPr rot="0" spcFirstLastPara="0" vertOverflow="overflow" horzOverflow="overflow" vert="horz" wrap="square" lIns="72000" tIns="36000" rIns="73152" bIns="36576" numCol="1" spcCol="0" rtlCol="0" fromWordArt="0" anchor="t" anchorCtr="0" forceAA="0" compatLnSpc="1">
            <a:prstTxWarp prst="textNoShape">
              <a:avLst/>
            </a:prstTxWarp>
            <a:noAutofit/>
          </a:bodyPr>
          <a:lstStyle/>
          <a:p>
            <a:pPr marL="357188" marR="0" indent="-357188" algn="l" defTabSz="914400" rtl="0" eaLnBrk="1" fontAlgn="base" latinLnBrk="0" hangingPunct="1">
              <a:lnSpc>
                <a:spcPct val="100000"/>
              </a:lnSpc>
              <a:spcBef>
                <a:spcPts val="300"/>
              </a:spcBef>
              <a:spcAft>
                <a:spcPct val="0"/>
              </a:spcAft>
              <a:buClrTx/>
              <a:buSzTx/>
              <a:buFont typeface="Ericsson Hilda" panose="00000500000000000000" pitchFamily="2" charset="0"/>
              <a:buChar char="—"/>
              <a:tabLst/>
            </a:pPr>
            <a:endParaRPr kumimoji="0" lang="en-US" sz="2000" b="0" i="0" u="none" strike="noStrike" cap="none" normalizeH="0" baseline="0" dirty="0" err="1">
              <a:ln>
                <a:noFill/>
              </a:ln>
              <a:solidFill>
                <a:schemeClr val="bg1"/>
              </a:solidFill>
              <a:effectLst/>
              <a:latin typeface="+mn-lt"/>
            </a:endParaRPr>
          </a:p>
        </p:txBody>
      </p:sp>
    </p:spTree>
    <p:extLst>
      <p:ext uri="{BB962C8B-B14F-4D97-AF65-F5344CB8AC3E}">
        <p14:creationId xmlns:p14="http://schemas.microsoft.com/office/powerpoint/2010/main" val="5843472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ull title, left Image">
    <p:spTree>
      <p:nvGrpSpPr>
        <p:cNvPr id="1" name=""/>
        <p:cNvGrpSpPr/>
        <p:nvPr/>
      </p:nvGrpSpPr>
      <p:grpSpPr>
        <a:xfrm>
          <a:off x="0" y="0"/>
          <a:ext cx="0" cy="0"/>
          <a:chOff x="0" y="0"/>
          <a:chExt cx="0" cy="0"/>
        </a:xfrm>
      </p:grpSpPr>
      <p:sp>
        <p:nvSpPr>
          <p:cNvPr id="5" name="Title_SM">
            <a:extLst>
              <a:ext uri="{FF2B5EF4-FFF2-40B4-BE49-F238E27FC236}">
                <a16:creationId xmlns:a16="http://schemas.microsoft.com/office/drawing/2014/main" id="{4ACB62A1-CC4A-4B59-B1D8-ED86B77D9A3A}"/>
              </a:ext>
            </a:extLst>
          </p:cNvPr>
          <p:cNvSpPr>
            <a:spLocks noGrp="1" noChangeArrowheads="1"/>
          </p:cNvSpPr>
          <p:nvPr>
            <p:ph type="title" hasCustomPrompt="1"/>
          </p:nvPr>
        </p:nvSpPr>
        <p:spPr bwMode="auto">
          <a:xfrm>
            <a:off x="479425" y="476250"/>
            <a:ext cx="8353426" cy="1081088"/>
          </a:xfrm>
          <a:prstGeom prst="rect">
            <a:avLst/>
          </a:prstGeom>
          <a:noFill/>
          <a:ln w="9525">
            <a:noFill/>
            <a:miter lim="800000"/>
            <a:headEnd/>
            <a:tailEnd/>
          </a:ln>
        </p:spPr>
        <p:txBody>
          <a:bodyPr vert="horz" wrap="square" lIns="72000" tIns="36000" rIns="73152" bIns="36576" numCol="1" anchor="t" anchorCtr="0" compatLnSpc="1">
            <a:prstTxWarp prst="textNoShape">
              <a:avLst/>
            </a:prstTxWarp>
            <a:noAutofit/>
          </a:bodyPr>
          <a:lstStyle>
            <a:lvl1pPr>
              <a:defRPr/>
            </a:lvl1pPr>
          </a:lstStyle>
          <a:p>
            <a:pPr lvl="0"/>
            <a:r>
              <a:rPr lang="en-US" dirty="0"/>
              <a:t>Slide title, Ericsson Hilda Light 40pt, Ericsson Black, max 2-lines</a:t>
            </a:r>
            <a:endParaRPr lang="en-US"/>
          </a:p>
        </p:txBody>
      </p:sp>
      <p:sp>
        <p:nvSpPr>
          <p:cNvPr id="4" name="Content Placeholder 1"/>
          <p:cNvSpPr>
            <a:spLocks noGrp="1"/>
          </p:cNvSpPr>
          <p:nvPr>
            <p:ph sz="quarter" idx="10" hasCustomPrompt="1"/>
          </p:nvPr>
        </p:nvSpPr>
        <p:spPr>
          <a:xfrm>
            <a:off x="6240463" y="1844675"/>
            <a:ext cx="5472112" cy="4392613"/>
          </a:xfrm>
          <a:prstGeom prst="rect">
            <a:avLst/>
          </a:prstGeom>
        </p:spPr>
        <p:txBody>
          <a:bodyPr/>
          <a:lstStyle>
            <a:lvl1pPr>
              <a:defRPr/>
            </a:lvl1pPr>
            <a:lvl2pPr>
              <a:defRPr/>
            </a:lvl2pPr>
            <a:lvl3pPr>
              <a:defRPr/>
            </a:lvl3pPr>
            <a:lvl4pPr>
              <a:defRPr/>
            </a:lvl4pPr>
            <a:lvl5pPr>
              <a:defRPr/>
            </a:lvl5pPr>
          </a:lstStyle>
          <a:p>
            <a:pPr lvl="0"/>
            <a:r>
              <a:rPr lang="en-US" dirty="0"/>
              <a:t>For heading, use Ericsson Hilda in bold. For copy and bullets, use Ericsson Hilda.</a:t>
            </a:r>
            <a:endParaRPr lang="en-US"/>
          </a:p>
          <a:p>
            <a:pPr lvl="0"/>
            <a:r>
              <a:rPr lang="en-US" dirty="0"/>
              <a:t>First level</a:t>
            </a:r>
            <a:endParaRPr lang="en-US"/>
          </a:p>
          <a:p>
            <a:pPr lvl="1"/>
            <a:r>
              <a:rPr lang="en-US" dirty="0"/>
              <a:t>Second level</a:t>
            </a:r>
            <a:endParaRPr lang="en-US"/>
          </a:p>
          <a:p>
            <a:pPr lvl="2"/>
            <a:r>
              <a:rPr lang="en-US" dirty="0"/>
              <a:t>Third level</a:t>
            </a:r>
            <a:endParaRPr lang="en-US"/>
          </a:p>
          <a:p>
            <a:pPr lvl="3"/>
            <a:r>
              <a:rPr lang="en-US" dirty="0"/>
              <a:t>Fourth level</a:t>
            </a:r>
            <a:endParaRPr lang="en-US"/>
          </a:p>
        </p:txBody>
      </p:sp>
      <p:sp>
        <p:nvSpPr>
          <p:cNvPr id="7" name="txtfooterCopy" descr="{&#10; &quot;SkabelonDesign&quot;: {&#10; &quot;textualValue&quot;: &quot;&lt;key1/&gt;&quot;,&#10; &quot;bindingCollection&quot;: {&#10; &quot;key1&quot;: {&quot;SkabelonDesign&quot;:{&quot;type&quot;:&quot;Text&quot;,&quot;binding&quot;:&quot;Module.FooterText&quot;}}&#10; }&#10; }&#10;}">
            <a:extLst>
              <a:ext uri="{FF2B5EF4-FFF2-40B4-BE49-F238E27FC236}">
                <a16:creationId xmlns:a16="http://schemas.microsoft.com/office/drawing/2014/main" id="{8D51E95B-B5A6-40B6-97CB-5F0FE563EB1D}"/>
              </a:ext>
            </a:extLst>
          </p:cNvPr>
          <p:cNvSpPr txBox="1"/>
          <p:nvPr userDrawn="1"/>
        </p:nvSpPr>
        <p:spPr>
          <a:xfrm>
            <a:off x="396000" y="6524625"/>
            <a:ext cx="2040623" cy="123111"/>
          </a:xfrm>
          <a:prstGeom prst="rect">
            <a:avLst/>
          </a:prstGeom>
          <a:noFill/>
        </p:spPr>
        <p:txBody>
          <a:bodyPr vert="horz" wrap="none" lIns="0" tIns="0" rIns="0" bIns="0" rtlCol="0">
            <a:spAutoFit/>
          </a:bodyPr>
          <a:lstStyle/>
          <a:p>
            <a:pPr marL="0" indent="0" algn="l">
              <a:buFontTx/>
              <a:buNone/>
            </a:pPr>
            <a:r>
              <a:rPr lang="en-US" sz="800" b="0" i="0" u="none">
                <a:solidFill>
                  <a:srgbClr val="1A1816"/>
                </a:solidFill>
                <a:latin typeface="+mn-lt"/>
              </a:rPr>
              <a:t>  |  2021-03-02  |  Ericsson Internal  |  Page </a:t>
            </a:r>
            <a:fld id="{EDFC67C2-8A88-4AEE-9326-1E8D1137BEC4}" type="slidenum">
              <a:rPr lang="en-US" sz="800" b="0" i="0" u="none" smtClean="0">
                <a:solidFill>
                  <a:srgbClr val="1A1816"/>
                </a:solidFill>
                <a:latin typeface="+mn-lt"/>
              </a:rPr>
              <a:t>‹#›</a:t>
            </a:fld>
            <a:endParaRPr lang="en-US" sz="800" b="0" i="0" u="none" dirty="0">
              <a:solidFill>
                <a:srgbClr val="1A1816"/>
              </a:solidFill>
              <a:latin typeface="+mn-lt"/>
            </a:endParaRPr>
          </a:p>
        </p:txBody>
      </p:sp>
      <p:sp>
        <p:nvSpPr>
          <p:cNvPr id="11" name="FirstDividerHider">
            <a:extLst>
              <a:ext uri="{FF2B5EF4-FFF2-40B4-BE49-F238E27FC236}">
                <a16:creationId xmlns:a16="http://schemas.microsoft.com/office/drawing/2014/main" id="{FF233E17-CA98-40A3-BA47-478F1A44B299}"/>
              </a:ext>
            </a:extLst>
          </p:cNvPr>
          <p:cNvSpPr/>
          <p:nvPr userDrawn="1"/>
        </p:nvSpPr>
        <p:spPr bwMode="auto">
          <a:xfrm>
            <a:off x="396000" y="6408751"/>
            <a:ext cx="79513" cy="262393"/>
          </a:xfrm>
          <a:prstGeom prst="rect">
            <a:avLst/>
          </a:prstGeom>
          <a:solidFill>
            <a:schemeClr val="bg1"/>
          </a:solidFill>
          <a:ln w="12700" cap="flat" cmpd="sng" algn="ctr">
            <a:noFill/>
            <a:prstDash val="solid"/>
            <a:round/>
            <a:headEnd type="none" w="med" len="med"/>
            <a:tailEnd type="none" w="med" len="med"/>
          </a:ln>
          <a:effectLst/>
        </p:spPr>
        <p:txBody>
          <a:bodyPr rot="0" spcFirstLastPara="0" vertOverflow="overflow" horzOverflow="overflow" vert="horz" wrap="square" lIns="72000" tIns="36000" rIns="73152" bIns="36576" numCol="1" spcCol="0" rtlCol="0" fromWordArt="0" anchor="t" anchorCtr="0" forceAA="0" compatLnSpc="1">
            <a:prstTxWarp prst="textNoShape">
              <a:avLst/>
            </a:prstTxWarp>
            <a:noAutofit/>
          </a:bodyPr>
          <a:lstStyle/>
          <a:p>
            <a:pPr marL="357188" marR="0" indent="-357188" algn="l" defTabSz="914400" rtl="0" eaLnBrk="1" fontAlgn="base" latinLnBrk="0" hangingPunct="1">
              <a:lnSpc>
                <a:spcPct val="100000"/>
              </a:lnSpc>
              <a:spcBef>
                <a:spcPts val="300"/>
              </a:spcBef>
              <a:spcAft>
                <a:spcPct val="0"/>
              </a:spcAft>
              <a:buClrTx/>
              <a:buSzTx/>
              <a:buFont typeface="Ericsson Hilda" panose="00000500000000000000" pitchFamily="2" charset="0"/>
              <a:buChar char="—"/>
              <a:tabLst/>
            </a:pPr>
            <a:endParaRPr kumimoji="0" lang="en-US" sz="2000" b="0" i="0" u="none" strike="noStrike" cap="none" normalizeH="0" baseline="0" dirty="0" err="1">
              <a:ln>
                <a:noFill/>
              </a:ln>
              <a:solidFill>
                <a:schemeClr val="bg1"/>
              </a:solidFill>
              <a:effectLst/>
              <a:latin typeface="+mn-lt"/>
            </a:endParaRPr>
          </a:p>
        </p:txBody>
      </p:sp>
    </p:spTree>
    <p:extLst>
      <p:ext uri="{BB962C8B-B14F-4D97-AF65-F5344CB8AC3E}">
        <p14:creationId xmlns:p14="http://schemas.microsoft.com/office/powerpoint/2010/main" val="25223735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mall title, left Image">
    <p:spTree>
      <p:nvGrpSpPr>
        <p:cNvPr id="1" name=""/>
        <p:cNvGrpSpPr/>
        <p:nvPr/>
      </p:nvGrpSpPr>
      <p:grpSpPr>
        <a:xfrm>
          <a:off x="0" y="0"/>
          <a:ext cx="0" cy="0"/>
          <a:chOff x="0" y="0"/>
          <a:chExt cx="0" cy="0"/>
        </a:xfrm>
      </p:grpSpPr>
      <p:sp>
        <p:nvSpPr>
          <p:cNvPr id="6" name="Title_SM"/>
          <p:cNvSpPr>
            <a:spLocks noGrp="1" noChangeArrowheads="1"/>
          </p:cNvSpPr>
          <p:nvPr>
            <p:ph type="title" hasCustomPrompt="1"/>
          </p:nvPr>
        </p:nvSpPr>
        <p:spPr bwMode="auto">
          <a:xfrm>
            <a:off x="6240463" y="476250"/>
            <a:ext cx="4924362" cy="1081088"/>
          </a:xfrm>
          <a:prstGeom prst="rect">
            <a:avLst/>
          </a:prstGeom>
          <a:noFill/>
          <a:ln w="9525">
            <a:noFill/>
            <a:miter lim="800000"/>
            <a:headEnd/>
            <a:tailEnd/>
          </a:ln>
        </p:spPr>
        <p:txBody>
          <a:bodyPr vert="horz" wrap="square" lIns="72000" tIns="36000" rIns="73152" bIns="36576" numCol="1" anchor="t" anchorCtr="0" compatLnSpc="1">
            <a:prstTxWarp prst="textNoShape">
              <a:avLst/>
            </a:prstTxWarp>
            <a:noAutofit/>
          </a:bodyPr>
          <a:lstStyle>
            <a:lvl1pPr>
              <a:defRPr/>
            </a:lvl1pPr>
          </a:lstStyle>
          <a:p>
            <a:pPr lvl="0"/>
            <a:r>
              <a:rPr lang="en-US" dirty="0"/>
              <a:t>Slide title, Ericsson Hilda Light 40pt, max 2-lines</a:t>
            </a:r>
            <a:endParaRPr lang="en-US"/>
          </a:p>
        </p:txBody>
      </p:sp>
      <p:sp>
        <p:nvSpPr>
          <p:cNvPr id="4" name="Content Placeholder 1"/>
          <p:cNvSpPr>
            <a:spLocks noGrp="1"/>
          </p:cNvSpPr>
          <p:nvPr>
            <p:ph sz="quarter" idx="10" hasCustomPrompt="1"/>
          </p:nvPr>
        </p:nvSpPr>
        <p:spPr>
          <a:xfrm>
            <a:off x="6240463" y="1844675"/>
            <a:ext cx="5472112" cy="4392613"/>
          </a:xfrm>
          <a:prstGeom prst="rect">
            <a:avLst/>
          </a:prstGeom>
        </p:spPr>
        <p:txBody>
          <a:bodyPr/>
          <a:lstStyle>
            <a:lvl1pPr>
              <a:defRPr/>
            </a:lvl1pPr>
            <a:lvl2pPr>
              <a:defRPr/>
            </a:lvl2pPr>
            <a:lvl3pPr>
              <a:defRPr/>
            </a:lvl3pPr>
            <a:lvl4pPr>
              <a:defRPr/>
            </a:lvl4pPr>
            <a:lvl5pPr>
              <a:defRPr/>
            </a:lvl5pPr>
          </a:lstStyle>
          <a:p>
            <a:pPr lvl="0"/>
            <a:r>
              <a:rPr lang="en-US" dirty="0"/>
              <a:t>For heading, use Ericsson Hilda in bold. For copy and bullets, use Ericsson Hilda.</a:t>
            </a:r>
            <a:endParaRPr lang="en-US"/>
          </a:p>
          <a:p>
            <a:pPr lvl="0"/>
            <a:r>
              <a:rPr lang="en-US" dirty="0"/>
              <a:t>First level</a:t>
            </a:r>
            <a:endParaRPr lang="en-US"/>
          </a:p>
          <a:p>
            <a:pPr lvl="1"/>
            <a:r>
              <a:rPr lang="en-US" dirty="0"/>
              <a:t>Second level</a:t>
            </a:r>
            <a:endParaRPr lang="en-US"/>
          </a:p>
          <a:p>
            <a:pPr lvl="2"/>
            <a:r>
              <a:rPr lang="en-US" dirty="0"/>
              <a:t>Third level</a:t>
            </a:r>
            <a:endParaRPr lang="en-US"/>
          </a:p>
          <a:p>
            <a:pPr lvl="3"/>
            <a:r>
              <a:rPr lang="en-US" dirty="0"/>
              <a:t>Fourth level</a:t>
            </a:r>
            <a:endParaRPr lang="en-US"/>
          </a:p>
        </p:txBody>
      </p:sp>
      <p:sp>
        <p:nvSpPr>
          <p:cNvPr id="3" name="Picture Placeholder 2">
            <a:extLst>
              <a:ext uri="{FF2B5EF4-FFF2-40B4-BE49-F238E27FC236}">
                <a16:creationId xmlns:a16="http://schemas.microsoft.com/office/drawing/2014/main" id="{B0349585-9F54-46CC-8CEC-052CD1853EC5}"/>
              </a:ext>
            </a:extLst>
          </p:cNvPr>
          <p:cNvSpPr>
            <a:spLocks noGrp="1"/>
          </p:cNvSpPr>
          <p:nvPr>
            <p:ph type="pic" sz="quarter" idx="11" hasCustomPrompt="1"/>
          </p:nvPr>
        </p:nvSpPr>
        <p:spPr>
          <a:xfrm>
            <a:off x="0" y="0"/>
            <a:ext cx="6096000" cy="6858000"/>
          </a:xfrm>
          <a:prstGeom prst="rect">
            <a:avLst/>
          </a:prstGeom>
        </p:spPr>
        <p:txBody>
          <a:bodyPr anchor="ctr"/>
          <a:lstStyle>
            <a:lvl1pPr marL="0" indent="0">
              <a:buNone/>
              <a:defRPr/>
            </a:lvl1pPr>
          </a:lstStyle>
          <a:p>
            <a:r>
              <a:rPr lang="en-US" dirty="0"/>
              <a:t>      Click icon to add picture</a:t>
            </a:r>
            <a:endParaRPr lang="en-US"/>
          </a:p>
        </p:txBody>
      </p:sp>
      <p:sp>
        <p:nvSpPr>
          <p:cNvPr id="11" name="txtfooterCopy" descr="{&#10; &quot;SkabelonDesign&quot;: {&#10; &quot;textualValue&quot;: &quot;&lt;key1/&gt;&quot;,&#10; &quot;bindingCollection&quot;: {&#10; &quot;key1&quot;: {&quot;SkabelonDesign&quot;:{&quot;type&quot;:&quot;Text&quot;,&quot;binding&quot;:&quot;Module.FooterText&quot;}}&#10; }&#10; }&#10;}">
            <a:extLst>
              <a:ext uri="{FF2B5EF4-FFF2-40B4-BE49-F238E27FC236}">
                <a16:creationId xmlns:a16="http://schemas.microsoft.com/office/drawing/2014/main" id="{4137CA89-AFF7-46A6-A978-5D6CF4C2A39A}"/>
              </a:ext>
            </a:extLst>
          </p:cNvPr>
          <p:cNvSpPr txBox="1"/>
          <p:nvPr userDrawn="1"/>
        </p:nvSpPr>
        <p:spPr>
          <a:xfrm>
            <a:off x="396000" y="6524625"/>
            <a:ext cx="2040623" cy="123111"/>
          </a:xfrm>
          <a:prstGeom prst="rect">
            <a:avLst/>
          </a:prstGeom>
          <a:noFill/>
        </p:spPr>
        <p:txBody>
          <a:bodyPr vert="horz" wrap="none" lIns="0" tIns="0" rIns="0" bIns="0" rtlCol="0">
            <a:spAutoFit/>
          </a:bodyPr>
          <a:lstStyle/>
          <a:p>
            <a:pPr marL="0" indent="0" algn="l">
              <a:buFontTx/>
              <a:buNone/>
            </a:pPr>
            <a:r>
              <a:rPr lang="en-US" sz="800" b="0" i="0" u="none">
                <a:solidFill>
                  <a:srgbClr val="1A1816"/>
                </a:solidFill>
                <a:latin typeface="+mn-lt"/>
              </a:rPr>
              <a:t>  |  2021-03-02  |  Ericsson Internal  |  Page </a:t>
            </a:r>
            <a:fld id="{AE6F2D88-EB98-4C68-9BE9-A844879C4BD2}" type="slidenum">
              <a:rPr lang="en-US" sz="800" b="0" i="0" u="none" smtClean="0">
                <a:solidFill>
                  <a:srgbClr val="1A1816"/>
                </a:solidFill>
                <a:latin typeface="+mn-lt"/>
              </a:rPr>
              <a:t>‹#›</a:t>
            </a:fld>
            <a:endParaRPr lang="en-US" sz="800" b="0" i="0" u="none" dirty="0">
              <a:solidFill>
                <a:srgbClr val="1A1816"/>
              </a:solidFill>
              <a:latin typeface="+mn-lt"/>
            </a:endParaRPr>
          </a:p>
        </p:txBody>
      </p:sp>
      <p:sp>
        <p:nvSpPr>
          <p:cNvPr id="12" name="FirstDividerHider">
            <a:extLst>
              <a:ext uri="{FF2B5EF4-FFF2-40B4-BE49-F238E27FC236}">
                <a16:creationId xmlns:a16="http://schemas.microsoft.com/office/drawing/2014/main" id="{7D53C9C0-925C-4E10-98AB-FC8F3B8CF044}"/>
              </a:ext>
            </a:extLst>
          </p:cNvPr>
          <p:cNvSpPr/>
          <p:nvPr userDrawn="1"/>
        </p:nvSpPr>
        <p:spPr bwMode="auto">
          <a:xfrm>
            <a:off x="396000" y="6408751"/>
            <a:ext cx="79513" cy="262393"/>
          </a:xfrm>
          <a:prstGeom prst="rect">
            <a:avLst/>
          </a:prstGeom>
          <a:solidFill>
            <a:schemeClr val="bg1"/>
          </a:solidFill>
          <a:ln w="12700" cap="flat" cmpd="sng" algn="ctr">
            <a:noFill/>
            <a:prstDash val="solid"/>
            <a:round/>
            <a:headEnd type="none" w="med" len="med"/>
            <a:tailEnd type="none" w="med" len="med"/>
          </a:ln>
          <a:effectLst/>
        </p:spPr>
        <p:txBody>
          <a:bodyPr rot="0" spcFirstLastPara="0" vertOverflow="overflow" horzOverflow="overflow" vert="horz" wrap="square" lIns="72000" tIns="36000" rIns="73152" bIns="36576" numCol="1" spcCol="0" rtlCol="0" fromWordArt="0" anchor="t" anchorCtr="0" forceAA="0" compatLnSpc="1">
            <a:prstTxWarp prst="textNoShape">
              <a:avLst/>
            </a:prstTxWarp>
            <a:noAutofit/>
          </a:bodyPr>
          <a:lstStyle/>
          <a:p>
            <a:pPr marL="357188" marR="0" indent="-357188" algn="l" defTabSz="914400" rtl="0" eaLnBrk="1" fontAlgn="base" latinLnBrk="0" hangingPunct="1">
              <a:lnSpc>
                <a:spcPct val="100000"/>
              </a:lnSpc>
              <a:spcBef>
                <a:spcPts val="300"/>
              </a:spcBef>
              <a:spcAft>
                <a:spcPct val="0"/>
              </a:spcAft>
              <a:buClrTx/>
              <a:buSzTx/>
              <a:buFont typeface="Ericsson Hilda" panose="00000500000000000000" pitchFamily="2" charset="0"/>
              <a:buChar char="—"/>
              <a:tabLst/>
            </a:pPr>
            <a:endParaRPr kumimoji="0" lang="en-US" sz="2000" b="0" i="0" u="none" strike="noStrike" cap="none" normalizeH="0" baseline="0" dirty="0" err="1">
              <a:ln>
                <a:noFill/>
              </a:ln>
              <a:solidFill>
                <a:schemeClr val="bg1"/>
              </a:solidFill>
              <a:effectLst/>
              <a:latin typeface="+mn-lt"/>
            </a:endParaRPr>
          </a:p>
        </p:txBody>
      </p:sp>
    </p:spTree>
    <p:extLst>
      <p:ext uri="{BB962C8B-B14F-4D97-AF65-F5344CB8AC3E}">
        <p14:creationId xmlns:p14="http://schemas.microsoft.com/office/powerpoint/2010/main" val="27319818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2 columns">
    <p:spTree>
      <p:nvGrpSpPr>
        <p:cNvPr id="1" name=""/>
        <p:cNvGrpSpPr/>
        <p:nvPr/>
      </p:nvGrpSpPr>
      <p:grpSpPr>
        <a:xfrm>
          <a:off x="0" y="0"/>
          <a:ext cx="0" cy="0"/>
          <a:chOff x="0" y="0"/>
          <a:chExt cx="0" cy="0"/>
        </a:xfrm>
      </p:grpSpPr>
      <p:sp>
        <p:nvSpPr>
          <p:cNvPr id="6" name="Title_SM">
            <a:extLst>
              <a:ext uri="{FF2B5EF4-FFF2-40B4-BE49-F238E27FC236}">
                <a16:creationId xmlns:a16="http://schemas.microsoft.com/office/drawing/2014/main" id="{891BF4C4-9DF9-4D9F-A738-37FBCD45AA68}"/>
              </a:ext>
            </a:extLst>
          </p:cNvPr>
          <p:cNvSpPr>
            <a:spLocks noGrp="1" noChangeArrowheads="1"/>
          </p:cNvSpPr>
          <p:nvPr>
            <p:ph type="title" hasCustomPrompt="1"/>
          </p:nvPr>
        </p:nvSpPr>
        <p:spPr bwMode="auto">
          <a:xfrm>
            <a:off x="479425" y="476250"/>
            <a:ext cx="8353426" cy="1081088"/>
          </a:xfrm>
          <a:prstGeom prst="rect">
            <a:avLst/>
          </a:prstGeom>
          <a:noFill/>
          <a:ln w="9525">
            <a:noFill/>
            <a:miter lim="800000"/>
            <a:headEnd/>
            <a:tailEnd/>
          </a:ln>
        </p:spPr>
        <p:txBody>
          <a:bodyPr vert="horz" wrap="square" lIns="72000" tIns="36000" rIns="73152" bIns="36576" numCol="1" anchor="t" anchorCtr="0" compatLnSpc="1">
            <a:prstTxWarp prst="textNoShape">
              <a:avLst/>
            </a:prstTxWarp>
            <a:noAutofit/>
          </a:bodyPr>
          <a:lstStyle>
            <a:lvl1pPr>
              <a:defRPr/>
            </a:lvl1pPr>
          </a:lstStyle>
          <a:p>
            <a:pPr lvl="0"/>
            <a:r>
              <a:rPr lang="en-US" dirty="0"/>
              <a:t>Slide title, Ericsson Hilda Light 40pt, Ericsson Black, max 2-lines</a:t>
            </a:r>
            <a:endParaRPr lang="en-US"/>
          </a:p>
        </p:txBody>
      </p:sp>
      <p:sp>
        <p:nvSpPr>
          <p:cNvPr id="3" name="Content Placeholder 1"/>
          <p:cNvSpPr>
            <a:spLocks noGrp="1"/>
          </p:cNvSpPr>
          <p:nvPr>
            <p:ph sz="half" idx="1" hasCustomPrompt="1"/>
          </p:nvPr>
        </p:nvSpPr>
        <p:spPr>
          <a:xfrm>
            <a:off x="479425" y="1844675"/>
            <a:ext cx="5472113" cy="4392612"/>
          </a:xfrm>
          <a:prstGeom prst="rect">
            <a:avLst/>
          </a:prstGeom>
        </p:spPr>
        <p:txBody>
          <a:bodyPr/>
          <a:lstStyle>
            <a:lvl1pPr>
              <a:defRPr/>
            </a:lvl1pPr>
            <a:lvl2pPr>
              <a:defRPr/>
            </a:lvl2pPr>
            <a:lvl3pPr>
              <a:defRPr/>
            </a:lvl3pPr>
            <a:lvl4pPr>
              <a:defRPr/>
            </a:lvl4pPr>
            <a:lvl5pPr>
              <a:defRPr/>
            </a:lvl5pPr>
          </a:lstStyle>
          <a:p>
            <a:pPr lvl="0"/>
            <a:r>
              <a:rPr lang="en-US" dirty="0"/>
              <a:t>For heading, use Ericsson Hilda in bold. For copy and bullets, use Ericsson Hilda.</a:t>
            </a:r>
            <a:endParaRPr lang="en-US"/>
          </a:p>
          <a:p>
            <a:pPr lvl="0"/>
            <a:r>
              <a:rPr lang="en-US" dirty="0"/>
              <a:t>First level</a:t>
            </a:r>
            <a:endParaRPr lang="en-US"/>
          </a:p>
          <a:p>
            <a:pPr lvl="1"/>
            <a:r>
              <a:rPr lang="en-US" dirty="0"/>
              <a:t>Second level</a:t>
            </a:r>
            <a:endParaRPr lang="en-US"/>
          </a:p>
          <a:p>
            <a:pPr lvl="2"/>
            <a:r>
              <a:rPr lang="en-US" dirty="0"/>
              <a:t>Third level</a:t>
            </a:r>
            <a:endParaRPr lang="en-US"/>
          </a:p>
          <a:p>
            <a:pPr lvl="3"/>
            <a:r>
              <a:rPr lang="en-US" dirty="0"/>
              <a:t>Fourth level</a:t>
            </a:r>
            <a:endParaRPr lang="en-US"/>
          </a:p>
        </p:txBody>
      </p:sp>
      <p:sp>
        <p:nvSpPr>
          <p:cNvPr id="5" name="Content Placeholder 3"/>
          <p:cNvSpPr>
            <a:spLocks noGrp="1"/>
          </p:cNvSpPr>
          <p:nvPr>
            <p:ph sz="quarter" idx="3" hasCustomPrompt="1"/>
          </p:nvPr>
        </p:nvSpPr>
        <p:spPr>
          <a:xfrm>
            <a:off x="6240463" y="1844674"/>
            <a:ext cx="5472112" cy="4392613"/>
          </a:xfrm>
          <a:prstGeom prst="rect">
            <a:avLst/>
          </a:prstGeom>
        </p:spPr>
        <p:txBody>
          <a:bodyPr/>
          <a:lstStyle>
            <a:lvl1pPr>
              <a:defRPr/>
            </a:lvl1pPr>
            <a:lvl2pPr>
              <a:defRPr/>
            </a:lvl2pPr>
            <a:lvl3pPr>
              <a:defRPr/>
            </a:lvl3pPr>
            <a:lvl4pPr>
              <a:defRPr/>
            </a:lvl4pPr>
            <a:lvl5pPr>
              <a:defRPr/>
            </a:lvl5pPr>
          </a:lstStyle>
          <a:p>
            <a:pPr lvl="0"/>
            <a:r>
              <a:rPr lang="en-US" dirty="0"/>
              <a:t>For heading, use Ericsson Hilda in bold. For copy and bullets, use Ericsson Hilda.</a:t>
            </a:r>
            <a:endParaRPr lang="en-US"/>
          </a:p>
          <a:p>
            <a:pPr lvl="0"/>
            <a:r>
              <a:rPr lang="en-US" dirty="0"/>
              <a:t>First level</a:t>
            </a:r>
            <a:endParaRPr lang="en-US"/>
          </a:p>
          <a:p>
            <a:pPr lvl="1"/>
            <a:r>
              <a:rPr lang="en-US" dirty="0"/>
              <a:t>Second level</a:t>
            </a:r>
            <a:endParaRPr lang="en-US"/>
          </a:p>
          <a:p>
            <a:pPr lvl="2"/>
            <a:r>
              <a:rPr lang="en-US" dirty="0"/>
              <a:t>Third level</a:t>
            </a:r>
            <a:endParaRPr lang="en-US"/>
          </a:p>
          <a:p>
            <a:pPr lvl="3"/>
            <a:r>
              <a:rPr lang="en-US" dirty="0"/>
              <a:t>Fourth level</a:t>
            </a:r>
            <a:endParaRPr lang="en-US"/>
          </a:p>
        </p:txBody>
      </p:sp>
      <p:sp>
        <p:nvSpPr>
          <p:cNvPr id="8" name="txtfooterCopy" descr="{&#10; &quot;SkabelonDesign&quot;: {&#10; &quot;textualValue&quot;: &quot;&lt;key1/&gt;&quot;,&#10; &quot;bindingCollection&quot;: {&#10; &quot;key1&quot;: {&quot;SkabelonDesign&quot;:{&quot;type&quot;:&quot;Text&quot;,&quot;binding&quot;:&quot;Module.FooterText&quot;}}&#10; }&#10; }&#10;}">
            <a:extLst>
              <a:ext uri="{FF2B5EF4-FFF2-40B4-BE49-F238E27FC236}">
                <a16:creationId xmlns:a16="http://schemas.microsoft.com/office/drawing/2014/main" id="{53797230-5A6C-4718-8C90-CB9F2709B382}"/>
              </a:ext>
            </a:extLst>
          </p:cNvPr>
          <p:cNvSpPr txBox="1"/>
          <p:nvPr userDrawn="1"/>
        </p:nvSpPr>
        <p:spPr>
          <a:xfrm>
            <a:off x="396000" y="6524625"/>
            <a:ext cx="2040623" cy="123111"/>
          </a:xfrm>
          <a:prstGeom prst="rect">
            <a:avLst/>
          </a:prstGeom>
          <a:noFill/>
        </p:spPr>
        <p:txBody>
          <a:bodyPr vert="horz" wrap="none" lIns="0" tIns="0" rIns="0" bIns="0" rtlCol="0">
            <a:spAutoFit/>
          </a:bodyPr>
          <a:lstStyle/>
          <a:p>
            <a:pPr marL="0" indent="0" algn="l">
              <a:buFontTx/>
              <a:buNone/>
            </a:pPr>
            <a:r>
              <a:rPr lang="en-US" sz="800" b="0" i="0" u="none">
                <a:solidFill>
                  <a:srgbClr val="1A1816"/>
                </a:solidFill>
                <a:latin typeface="+mn-lt"/>
              </a:rPr>
              <a:t>  |  2021-03-02  |  Ericsson Internal  |  Page </a:t>
            </a:r>
            <a:fld id="{06E519FE-8C4F-452D-9F3B-BA920F089E0C}" type="slidenum">
              <a:rPr lang="en-US" sz="800" b="0" i="0" u="none" smtClean="0">
                <a:solidFill>
                  <a:srgbClr val="1A1816"/>
                </a:solidFill>
                <a:latin typeface="+mn-lt"/>
              </a:rPr>
              <a:t>‹#›</a:t>
            </a:fld>
            <a:endParaRPr lang="en-US" sz="800" b="0" i="0" u="none" dirty="0">
              <a:solidFill>
                <a:srgbClr val="1A1816"/>
              </a:solidFill>
              <a:latin typeface="+mn-lt"/>
            </a:endParaRPr>
          </a:p>
        </p:txBody>
      </p:sp>
      <p:sp>
        <p:nvSpPr>
          <p:cNvPr id="9" name="FirstDividerHider">
            <a:extLst>
              <a:ext uri="{FF2B5EF4-FFF2-40B4-BE49-F238E27FC236}">
                <a16:creationId xmlns:a16="http://schemas.microsoft.com/office/drawing/2014/main" id="{F6894424-A363-4771-BFDF-A3CD35CCD7D5}"/>
              </a:ext>
            </a:extLst>
          </p:cNvPr>
          <p:cNvSpPr/>
          <p:nvPr userDrawn="1"/>
        </p:nvSpPr>
        <p:spPr bwMode="auto">
          <a:xfrm>
            <a:off x="396000" y="6408751"/>
            <a:ext cx="79513" cy="262393"/>
          </a:xfrm>
          <a:prstGeom prst="rect">
            <a:avLst/>
          </a:prstGeom>
          <a:solidFill>
            <a:schemeClr val="bg1"/>
          </a:solidFill>
          <a:ln w="12700" cap="flat" cmpd="sng" algn="ctr">
            <a:noFill/>
            <a:prstDash val="solid"/>
            <a:round/>
            <a:headEnd type="none" w="med" len="med"/>
            <a:tailEnd type="none" w="med" len="med"/>
          </a:ln>
          <a:effectLst/>
        </p:spPr>
        <p:txBody>
          <a:bodyPr rot="0" spcFirstLastPara="0" vertOverflow="overflow" horzOverflow="overflow" vert="horz" wrap="square" lIns="72000" tIns="36000" rIns="73152" bIns="36576" numCol="1" spcCol="0" rtlCol="0" fromWordArt="0" anchor="t" anchorCtr="0" forceAA="0" compatLnSpc="1">
            <a:prstTxWarp prst="textNoShape">
              <a:avLst/>
            </a:prstTxWarp>
            <a:noAutofit/>
          </a:bodyPr>
          <a:lstStyle/>
          <a:p>
            <a:pPr marL="357188" marR="0" indent="-357188" algn="l" defTabSz="914400" rtl="0" eaLnBrk="1" fontAlgn="base" latinLnBrk="0" hangingPunct="1">
              <a:lnSpc>
                <a:spcPct val="100000"/>
              </a:lnSpc>
              <a:spcBef>
                <a:spcPts val="300"/>
              </a:spcBef>
              <a:spcAft>
                <a:spcPct val="0"/>
              </a:spcAft>
              <a:buClrTx/>
              <a:buSzTx/>
              <a:buFont typeface="Ericsson Hilda" panose="00000500000000000000" pitchFamily="2" charset="0"/>
              <a:buChar char="—"/>
              <a:tabLst/>
            </a:pPr>
            <a:endParaRPr kumimoji="0" lang="en-US" sz="2000" b="0" i="0" u="none" strike="noStrike" cap="none" normalizeH="0" baseline="0" dirty="0" err="1">
              <a:ln>
                <a:noFill/>
              </a:ln>
              <a:solidFill>
                <a:schemeClr val="bg1"/>
              </a:solidFill>
              <a:effectLst/>
              <a:latin typeface="+mn-lt"/>
            </a:endParaRPr>
          </a:p>
        </p:txBody>
      </p:sp>
    </p:spTree>
    <p:extLst>
      <p:ext uri="{BB962C8B-B14F-4D97-AF65-F5344CB8AC3E}">
        <p14:creationId xmlns:p14="http://schemas.microsoft.com/office/powerpoint/2010/main" val="6758838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eynote Cover Page">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0B84C4A2-9E83-4451-8F6C-F4FA7B70C700}"/>
              </a:ext>
            </a:extLst>
          </p:cNvPr>
          <p:cNvSpPr>
            <a:spLocks noGrp="1"/>
          </p:cNvSpPr>
          <p:nvPr>
            <p:ph sz="quarter" idx="13" hasCustomPrompt="1"/>
          </p:nvPr>
        </p:nvSpPr>
        <p:spPr>
          <a:xfrm>
            <a:off x="0" y="0"/>
            <a:ext cx="12192000" cy="6858000"/>
          </a:xfrm>
          <a:prstGeom prst="rect">
            <a:avLst/>
          </a:prstGeom>
        </p:spPr>
        <p:txBody>
          <a:bodyPr/>
          <a:lstStyle>
            <a:lvl1pPr marL="0" indent="0">
              <a:buNone/>
              <a:defRPr/>
            </a:lvl1pPr>
            <a:lvl2pPr>
              <a:defRPr/>
            </a:lvl2pPr>
            <a:lvl3pPr>
              <a:defRPr/>
            </a:lvl3pPr>
            <a:lvl4pPr>
              <a:defRPr/>
            </a:lvl4pPr>
            <a:lvl5pPr>
              <a:defRPr/>
            </a:lvl5pPr>
          </a:lstStyle>
          <a:p>
            <a:pPr lvl="0"/>
            <a:r>
              <a:rPr lang="en-US" dirty="0"/>
              <a:t> </a:t>
            </a:r>
            <a:endParaRPr lang="en-US"/>
          </a:p>
        </p:txBody>
      </p:sp>
      <p:sp>
        <p:nvSpPr>
          <p:cNvPr id="9" name="Title_TM">
            <a:extLst>
              <a:ext uri="{FF2B5EF4-FFF2-40B4-BE49-F238E27FC236}">
                <a16:creationId xmlns:a16="http://schemas.microsoft.com/office/drawing/2014/main" id="{696C7C8F-5086-466A-8108-2FE0A8663D59}"/>
              </a:ext>
            </a:extLst>
          </p:cNvPr>
          <p:cNvSpPr>
            <a:spLocks noGrp="1" noChangeArrowheads="1"/>
          </p:cNvSpPr>
          <p:nvPr>
            <p:ph type="ctrTitle" hasCustomPrompt="1"/>
          </p:nvPr>
        </p:nvSpPr>
        <p:spPr>
          <a:xfrm>
            <a:off x="479425" y="476250"/>
            <a:ext cx="8353426" cy="3457575"/>
          </a:xfrm>
          <a:noFill/>
          <a:ln w="9525">
            <a:noFill/>
            <a:miter lim="800000"/>
            <a:headEnd/>
            <a:tailEnd/>
          </a:ln>
        </p:spPr>
        <p:txBody>
          <a:bodyPr anchor="t"/>
          <a:lstStyle>
            <a:lvl1pPr>
              <a:defRPr lang="en-US" sz="8000" b="0" dirty="0">
                <a:solidFill>
                  <a:schemeClr val="tx1"/>
                </a:solidFill>
                <a:latin typeface="+mj-lt"/>
              </a:defRPr>
            </a:lvl1pPr>
          </a:lstStyle>
          <a:p>
            <a:pPr lvl="0"/>
            <a:r>
              <a:rPr lang="en-US" dirty="0"/>
              <a:t>Keynote cover page </a:t>
            </a:r>
            <a:br>
              <a:rPr lang="en-GB" dirty="0"/>
            </a:br>
            <a:r>
              <a:rPr lang="en-US" dirty="0"/>
              <a:t>Ericsson Hilda Light 80pt, max 3-lines</a:t>
            </a:r>
            <a:endParaRPr lang="en-US"/>
          </a:p>
        </p:txBody>
      </p:sp>
      <p:sp>
        <p:nvSpPr>
          <p:cNvPr id="10" name="SubTitle_TM">
            <a:extLst>
              <a:ext uri="{FF2B5EF4-FFF2-40B4-BE49-F238E27FC236}">
                <a16:creationId xmlns:a16="http://schemas.microsoft.com/office/drawing/2014/main" id="{ED5DEA0B-CF0D-4EE6-B6A8-90BAF3DE8AF1}"/>
              </a:ext>
            </a:extLst>
          </p:cNvPr>
          <p:cNvSpPr>
            <a:spLocks noGrp="1" noChangeArrowheads="1"/>
          </p:cNvSpPr>
          <p:nvPr>
            <p:ph type="subTitle" idx="1" hasCustomPrompt="1"/>
          </p:nvPr>
        </p:nvSpPr>
        <p:spPr>
          <a:xfrm>
            <a:off x="479425" y="4149726"/>
            <a:ext cx="5472112" cy="2087562"/>
          </a:xfrm>
          <a:prstGeom prst="rect">
            <a:avLst/>
          </a:prstGeom>
        </p:spPr>
        <p:txBody>
          <a:bodyPr rIns="0" anchor="t"/>
          <a:lstStyle>
            <a:lvl1pPr marL="0" indent="0">
              <a:lnSpc>
                <a:spcPct val="100000"/>
              </a:lnSpc>
              <a:spcBef>
                <a:spcPts val="0"/>
              </a:spcBef>
              <a:buFont typeface="Ericsson Hilda Light" charset="0"/>
              <a:buNone/>
              <a:defRPr sz="2000" baseline="0">
                <a:solidFill>
                  <a:schemeClr val="tx1"/>
                </a:solidFill>
                <a:latin typeface="+mn-lt"/>
              </a:defRPr>
            </a:lvl1pPr>
          </a:lstStyle>
          <a:p>
            <a:r>
              <a:rPr lang="en-US" dirty="0"/>
              <a:t>Speaker,</a:t>
            </a:r>
            <a:br>
              <a:rPr lang="en-GB" dirty="0"/>
            </a:br>
            <a:r>
              <a:rPr lang="en-US" dirty="0"/>
              <a:t>Ericsson Black, Ericsson Hilda 20pt</a:t>
            </a:r>
            <a:endParaRPr lang="en-US"/>
          </a:p>
        </p:txBody>
      </p:sp>
      <p:sp>
        <p:nvSpPr>
          <p:cNvPr id="7" name="txtfooterCopy" descr="{&#10; &quot;SkabelonDesign&quot;: {&#10; &quot;textualValue&quot;: &quot;&lt;key1/&gt;&quot;,&#10; &quot;bindingCollection&quot;: {&#10; &quot;key1&quot;: {&quot;SkabelonDesign&quot;:{&quot;type&quot;:&quot;Text&quot;,&quot;binding&quot;:&quot;Module.FooterText&quot;}}&#10; }&#10; }&#10;}">
            <a:extLst>
              <a:ext uri="{FF2B5EF4-FFF2-40B4-BE49-F238E27FC236}">
                <a16:creationId xmlns:a16="http://schemas.microsoft.com/office/drawing/2014/main" id="{3AD885ED-EA58-419A-BC0B-F06CF9659422}"/>
              </a:ext>
            </a:extLst>
          </p:cNvPr>
          <p:cNvSpPr txBox="1"/>
          <p:nvPr userDrawn="1"/>
        </p:nvSpPr>
        <p:spPr>
          <a:xfrm>
            <a:off x="396000" y="6524625"/>
            <a:ext cx="2040623" cy="123111"/>
          </a:xfrm>
          <a:prstGeom prst="rect">
            <a:avLst/>
          </a:prstGeom>
          <a:noFill/>
        </p:spPr>
        <p:txBody>
          <a:bodyPr vert="horz" wrap="none" lIns="0" tIns="0" rIns="0" bIns="0" rtlCol="0">
            <a:spAutoFit/>
          </a:bodyPr>
          <a:lstStyle/>
          <a:p>
            <a:pPr marL="0" indent="0" algn="l">
              <a:buFontTx/>
              <a:buNone/>
            </a:pPr>
            <a:r>
              <a:rPr lang="en-US" sz="800" b="0" i="0" u="none">
                <a:solidFill>
                  <a:srgbClr val="1A1816"/>
                </a:solidFill>
                <a:latin typeface="+mn-lt"/>
              </a:rPr>
              <a:t>  |  2021-03-02  |  Ericsson Internal  |  Page </a:t>
            </a:r>
            <a:fld id="{AE6BD8AB-3F65-49F0-BD8F-223373123CA7}" type="slidenum">
              <a:rPr lang="en-US" sz="800" b="0" i="0" u="none" smtClean="0">
                <a:solidFill>
                  <a:srgbClr val="1A1816"/>
                </a:solidFill>
                <a:latin typeface="+mn-lt"/>
              </a:rPr>
              <a:t>‹#›</a:t>
            </a:fld>
            <a:endParaRPr lang="en-US" sz="800" b="0" i="0" u="none" dirty="0">
              <a:solidFill>
                <a:srgbClr val="1A1816"/>
              </a:solidFill>
              <a:latin typeface="+mn-lt"/>
            </a:endParaRPr>
          </a:p>
        </p:txBody>
      </p:sp>
      <p:sp>
        <p:nvSpPr>
          <p:cNvPr id="13" name="FirstDividerHider">
            <a:extLst>
              <a:ext uri="{FF2B5EF4-FFF2-40B4-BE49-F238E27FC236}">
                <a16:creationId xmlns:a16="http://schemas.microsoft.com/office/drawing/2014/main" id="{417661C0-2F80-41FC-8827-508BB33F9230}"/>
              </a:ext>
            </a:extLst>
          </p:cNvPr>
          <p:cNvSpPr/>
          <p:nvPr userDrawn="1"/>
        </p:nvSpPr>
        <p:spPr bwMode="auto">
          <a:xfrm>
            <a:off x="396000" y="6408751"/>
            <a:ext cx="79513" cy="262393"/>
          </a:xfrm>
          <a:prstGeom prst="rect">
            <a:avLst/>
          </a:prstGeom>
          <a:solidFill>
            <a:schemeClr val="bg1"/>
          </a:solidFill>
          <a:ln w="12700" cap="flat" cmpd="sng" algn="ctr">
            <a:noFill/>
            <a:prstDash val="solid"/>
            <a:round/>
            <a:headEnd type="none" w="med" len="med"/>
            <a:tailEnd type="none" w="med" len="med"/>
          </a:ln>
          <a:effectLst/>
        </p:spPr>
        <p:txBody>
          <a:bodyPr rot="0" spcFirstLastPara="0" vertOverflow="overflow" horzOverflow="overflow" vert="horz" wrap="square" lIns="72000" tIns="36000" rIns="73152" bIns="36576" numCol="1" spcCol="0" rtlCol="0" fromWordArt="0" anchor="t" anchorCtr="0" forceAA="0" compatLnSpc="1">
            <a:prstTxWarp prst="textNoShape">
              <a:avLst/>
            </a:prstTxWarp>
            <a:noAutofit/>
          </a:bodyPr>
          <a:lstStyle/>
          <a:p>
            <a:pPr marL="357188" marR="0" indent="-357188" algn="l" defTabSz="914400" rtl="0" eaLnBrk="1" fontAlgn="base" latinLnBrk="0" hangingPunct="1">
              <a:lnSpc>
                <a:spcPct val="100000"/>
              </a:lnSpc>
              <a:spcBef>
                <a:spcPts val="300"/>
              </a:spcBef>
              <a:spcAft>
                <a:spcPct val="0"/>
              </a:spcAft>
              <a:buClrTx/>
              <a:buSzTx/>
              <a:buFont typeface="Ericsson Hilda" panose="00000500000000000000" pitchFamily="2" charset="0"/>
              <a:buChar char="—"/>
              <a:tabLst/>
            </a:pPr>
            <a:endParaRPr kumimoji="0" lang="en-US" sz="2000" b="0" i="0" u="none" strike="noStrike" cap="none" normalizeH="0" baseline="0" dirty="0" err="1">
              <a:ln>
                <a:noFill/>
              </a:ln>
              <a:solidFill>
                <a:schemeClr val="bg1"/>
              </a:solidFill>
              <a:effectLst/>
              <a:latin typeface="+mn-lt"/>
            </a:endParaRPr>
          </a:p>
        </p:txBody>
      </p:sp>
    </p:spTree>
    <p:extLst>
      <p:ext uri="{BB962C8B-B14F-4D97-AF65-F5344CB8AC3E}">
        <p14:creationId xmlns:p14="http://schemas.microsoft.com/office/powerpoint/2010/main" val="1085322578"/>
      </p:ext>
    </p:extLst>
  </p:cSld>
  <p:clrMapOvr>
    <a:masterClrMapping/>
  </p:clrMapOvr>
  <p:hf sldNum="0" hdr="0" ftr="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2 narrow columns">
    <p:spTree>
      <p:nvGrpSpPr>
        <p:cNvPr id="1" name=""/>
        <p:cNvGrpSpPr/>
        <p:nvPr/>
      </p:nvGrpSpPr>
      <p:grpSpPr>
        <a:xfrm>
          <a:off x="0" y="0"/>
          <a:ext cx="0" cy="0"/>
          <a:chOff x="0" y="0"/>
          <a:chExt cx="0" cy="0"/>
        </a:xfrm>
      </p:grpSpPr>
      <p:sp>
        <p:nvSpPr>
          <p:cNvPr id="7" name="Title_SM">
            <a:extLst>
              <a:ext uri="{FF2B5EF4-FFF2-40B4-BE49-F238E27FC236}">
                <a16:creationId xmlns:a16="http://schemas.microsoft.com/office/drawing/2014/main" id="{B1CFD82C-8968-4B87-A964-6288AF293D77}"/>
              </a:ext>
            </a:extLst>
          </p:cNvPr>
          <p:cNvSpPr>
            <a:spLocks noGrp="1" noChangeArrowheads="1"/>
          </p:cNvSpPr>
          <p:nvPr>
            <p:ph type="title" hasCustomPrompt="1"/>
          </p:nvPr>
        </p:nvSpPr>
        <p:spPr bwMode="auto">
          <a:xfrm>
            <a:off x="479425" y="476250"/>
            <a:ext cx="8353426" cy="1081088"/>
          </a:xfrm>
          <a:prstGeom prst="rect">
            <a:avLst/>
          </a:prstGeom>
          <a:noFill/>
          <a:ln w="9525">
            <a:noFill/>
            <a:miter lim="800000"/>
            <a:headEnd/>
            <a:tailEnd/>
          </a:ln>
        </p:spPr>
        <p:txBody>
          <a:bodyPr vert="horz" wrap="square" lIns="72000" tIns="36000" rIns="73152" bIns="36576" numCol="1" anchor="t" anchorCtr="0" compatLnSpc="1">
            <a:prstTxWarp prst="textNoShape">
              <a:avLst/>
            </a:prstTxWarp>
            <a:noAutofit/>
          </a:bodyPr>
          <a:lstStyle>
            <a:lvl1pPr>
              <a:defRPr/>
            </a:lvl1pPr>
          </a:lstStyle>
          <a:p>
            <a:pPr lvl="0"/>
            <a:r>
              <a:rPr lang="en-US" dirty="0"/>
              <a:t>Slide title, Ericsson Hilda Light 40pt, Ericsson Black, max 2-lines</a:t>
            </a:r>
            <a:endParaRPr lang="en-US"/>
          </a:p>
        </p:txBody>
      </p:sp>
      <p:sp>
        <p:nvSpPr>
          <p:cNvPr id="8" name="Content Placeholder 3"/>
          <p:cNvSpPr>
            <a:spLocks noGrp="1"/>
          </p:cNvSpPr>
          <p:nvPr>
            <p:ph sz="quarter" idx="12" hasCustomPrompt="1"/>
          </p:nvPr>
        </p:nvSpPr>
        <p:spPr>
          <a:xfrm>
            <a:off x="9120188" y="1844674"/>
            <a:ext cx="2592387" cy="4392613"/>
          </a:xfrm>
          <a:prstGeom prst="rect">
            <a:avLst/>
          </a:prstGeom>
        </p:spPr>
        <p:txBody>
          <a:bodyPr/>
          <a:lstStyle>
            <a:lvl1pPr>
              <a:defRPr/>
            </a:lvl1pPr>
            <a:lvl2pPr>
              <a:defRPr/>
            </a:lvl2pPr>
            <a:lvl3pPr>
              <a:defRPr/>
            </a:lvl3pPr>
            <a:lvl4pPr>
              <a:defRPr/>
            </a:lvl4pPr>
            <a:lvl5pPr>
              <a:defRPr/>
            </a:lvl5pPr>
          </a:lstStyle>
          <a:p>
            <a:pPr lvl="0"/>
            <a:r>
              <a:rPr lang="en-US" dirty="0"/>
              <a:t>For heading, use Ericsson Hilda in bold. For copy and bullets, use Ericsson Hilda.</a:t>
            </a:r>
            <a:endParaRPr lang="en-US"/>
          </a:p>
          <a:p>
            <a:pPr lvl="0"/>
            <a:r>
              <a:rPr lang="en-US" dirty="0"/>
              <a:t>First level</a:t>
            </a:r>
            <a:endParaRPr lang="en-US"/>
          </a:p>
          <a:p>
            <a:pPr lvl="1"/>
            <a:r>
              <a:rPr lang="en-US" dirty="0"/>
              <a:t>Second level</a:t>
            </a:r>
            <a:endParaRPr lang="en-US"/>
          </a:p>
          <a:p>
            <a:pPr lvl="2"/>
            <a:r>
              <a:rPr lang="en-US" dirty="0"/>
              <a:t>Third level</a:t>
            </a:r>
            <a:endParaRPr lang="en-US"/>
          </a:p>
        </p:txBody>
      </p:sp>
      <p:sp>
        <p:nvSpPr>
          <p:cNvPr id="6" name="Content Placeholder 2"/>
          <p:cNvSpPr>
            <a:spLocks noGrp="1"/>
          </p:cNvSpPr>
          <p:nvPr>
            <p:ph sz="quarter" idx="11" hasCustomPrompt="1"/>
          </p:nvPr>
        </p:nvSpPr>
        <p:spPr>
          <a:xfrm>
            <a:off x="6240463" y="1844674"/>
            <a:ext cx="2592388" cy="4392613"/>
          </a:xfrm>
          <a:prstGeom prst="rect">
            <a:avLst/>
          </a:prstGeom>
        </p:spPr>
        <p:txBody>
          <a:bodyPr/>
          <a:lstStyle>
            <a:lvl1pPr>
              <a:defRPr/>
            </a:lvl1pPr>
            <a:lvl2pPr>
              <a:defRPr/>
            </a:lvl2pPr>
            <a:lvl3pPr>
              <a:defRPr/>
            </a:lvl3pPr>
            <a:lvl4pPr>
              <a:defRPr/>
            </a:lvl4pPr>
            <a:lvl5pPr>
              <a:defRPr/>
            </a:lvl5pPr>
          </a:lstStyle>
          <a:p>
            <a:pPr lvl="0"/>
            <a:r>
              <a:rPr lang="en-US" dirty="0"/>
              <a:t>For heading, use Ericsson Hilda in bold. For copy and bullets, use Ericsson Hilda.</a:t>
            </a:r>
            <a:endParaRPr lang="en-US"/>
          </a:p>
          <a:p>
            <a:pPr lvl="0"/>
            <a:r>
              <a:rPr lang="en-US" dirty="0"/>
              <a:t>First level</a:t>
            </a:r>
            <a:endParaRPr lang="en-US"/>
          </a:p>
          <a:p>
            <a:pPr lvl="1"/>
            <a:r>
              <a:rPr lang="en-US" dirty="0"/>
              <a:t>Second level</a:t>
            </a:r>
            <a:endParaRPr lang="en-US"/>
          </a:p>
          <a:p>
            <a:pPr lvl="2"/>
            <a:r>
              <a:rPr lang="en-US" dirty="0"/>
              <a:t>Third level</a:t>
            </a:r>
            <a:endParaRPr lang="en-US"/>
          </a:p>
        </p:txBody>
      </p:sp>
      <p:sp>
        <p:nvSpPr>
          <p:cNvPr id="9" name="txtfooterCopy" descr="{&#10; &quot;SkabelonDesign&quot;: {&#10; &quot;textualValue&quot;: &quot;&lt;key1/&gt;&quot;,&#10; &quot;bindingCollection&quot;: {&#10; &quot;key1&quot;: {&quot;SkabelonDesign&quot;:{&quot;type&quot;:&quot;Text&quot;,&quot;binding&quot;:&quot;Module.FooterText&quot;}}&#10; }&#10; }&#10;}">
            <a:extLst>
              <a:ext uri="{FF2B5EF4-FFF2-40B4-BE49-F238E27FC236}">
                <a16:creationId xmlns:a16="http://schemas.microsoft.com/office/drawing/2014/main" id="{00E7BBCA-E768-4FD9-82EA-328297783367}"/>
              </a:ext>
            </a:extLst>
          </p:cNvPr>
          <p:cNvSpPr txBox="1"/>
          <p:nvPr userDrawn="1"/>
        </p:nvSpPr>
        <p:spPr>
          <a:xfrm>
            <a:off x="396000" y="6524625"/>
            <a:ext cx="2040623" cy="123111"/>
          </a:xfrm>
          <a:prstGeom prst="rect">
            <a:avLst/>
          </a:prstGeom>
          <a:noFill/>
        </p:spPr>
        <p:txBody>
          <a:bodyPr vert="horz" wrap="none" lIns="0" tIns="0" rIns="0" bIns="0" rtlCol="0">
            <a:spAutoFit/>
          </a:bodyPr>
          <a:lstStyle/>
          <a:p>
            <a:pPr marL="0" indent="0" algn="l">
              <a:buFontTx/>
              <a:buNone/>
            </a:pPr>
            <a:r>
              <a:rPr lang="en-US" sz="800" b="0" i="0" u="none">
                <a:solidFill>
                  <a:srgbClr val="1A1816"/>
                </a:solidFill>
                <a:latin typeface="+mn-lt"/>
              </a:rPr>
              <a:t>  |  2021-03-02  |  Ericsson Internal  |  Page </a:t>
            </a:r>
            <a:fld id="{52641EAF-6B51-44CC-8D87-75753D975225}" type="slidenum">
              <a:rPr lang="en-US" sz="800" b="0" i="0" u="none" smtClean="0">
                <a:solidFill>
                  <a:srgbClr val="1A1816"/>
                </a:solidFill>
                <a:latin typeface="+mn-lt"/>
              </a:rPr>
              <a:t>‹#›</a:t>
            </a:fld>
            <a:endParaRPr lang="en-US" sz="800" b="0" i="0" u="none" dirty="0">
              <a:solidFill>
                <a:srgbClr val="1A1816"/>
              </a:solidFill>
              <a:latin typeface="+mn-lt"/>
            </a:endParaRPr>
          </a:p>
        </p:txBody>
      </p:sp>
      <p:sp>
        <p:nvSpPr>
          <p:cNvPr id="11" name="FirstDividerHider">
            <a:extLst>
              <a:ext uri="{FF2B5EF4-FFF2-40B4-BE49-F238E27FC236}">
                <a16:creationId xmlns:a16="http://schemas.microsoft.com/office/drawing/2014/main" id="{A72F0A55-0A74-4EC8-A6C3-6ADA907353CE}"/>
              </a:ext>
            </a:extLst>
          </p:cNvPr>
          <p:cNvSpPr/>
          <p:nvPr userDrawn="1"/>
        </p:nvSpPr>
        <p:spPr bwMode="auto">
          <a:xfrm>
            <a:off x="396000" y="6408751"/>
            <a:ext cx="79513" cy="262393"/>
          </a:xfrm>
          <a:prstGeom prst="rect">
            <a:avLst/>
          </a:prstGeom>
          <a:solidFill>
            <a:schemeClr val="bg1"/>
          </a:solidFill>
          <a:ln w="12700" cap="flat" cmpd="sng" algn="ctr">
            <a:noFill/>
            <a:prstDash val="solid"/>
            <a:round/>
            <a:headEnd type="none" w="med" len="med"/>
            <a:tailEnd type="none" w="med" len="med"/>
          </a:ln>
          <a:effectLst/>
        </p:spPr>
        <p:txBody>
          <a:bodyPr rot="0" spcFirstLastPara="0" vertOverflow="overflow" horzOverflow="overflow" vert="horz" wrap="square" lIns="72000" tIns="36000" rIns="73152" bIns="36576" numCol="1" spcCol="0" rtlCol="0" fromWordArt="0" anchor="t" anchorCtr="0" forceAA="0" compatLnSpc="1">
            <a:prstTxWarp prst="textNoShape">
              <a:avLst/>
            </a:prstTxWarp>
            <a:noAutofit/>
          </a:bodyPr>
          <a:lstStyle/>
          <a:p>
            <a:pPr marL="357188" marR="0" indent="-357188" algn="l" defTabSz="914400" rtl="0" eaLnBrk="1" fontAlgn="base" latinLnBrk="0" hangingPunct="1">
              <a:lnSpc>
                <a:spcPct val="100000"/>
              </a:lnSpc>
              <a:spcBef>
                <a:spcPts val="300"/>
              </a:spcBef>
              <a:spcAft>
                <a:spcPct val="0"/>
              </a:spcAft>
              <a:buClrTx/>
              <a:buSzTx/>
              <a:buFont typeface="Ericsson Hilda" panose="00000500000000000000" pitchFamily="2" charset="0"/>
              <a:buChar char="—"/>
              <a:tabLst/>
            </a:pPr>
            <a:endParaRPr kumimoji="0" lang="en-US" sz="2000" b="0" i="0" u="none" strike="noStrike" cap="none" normalizeH="0" baseline="0" dirty="0" err="1">
              <a:ln>
                <a:noFill/>
              </a:ln>
              <a:solidFill>
                <a:schemeClr val="bg1"/>
              </a:solidFill>
              <a:effectLst/>
              <a:latin typeface="+mn-lt"/>
            </a:endParaRPr>
          </a:p>
        </p:txBody>
      </p:sp>
    </p:spTree>
    <p:extLst>
      <p:ext uri="{BB962C8B-B14F-4D97-AF65-F5344CB8AC3E}">
        <p14:creationId xmlns:p14="http://schemas.microsoft.com/office/powerpoint/2010/main" val="1922214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Header, right image with two contents">
    <p:spTree>
      <p:nvGrpSpPr>
        <p:cNvPr id="1" name=""/>
        <p:cNvGrpSpPr/>
        <p:nvPr/>
      </p:nvGrpSpPr>
      <p:grpSpPr>
        <a:xfrm>
          <a:off x="0" y="0"/>
          <a:ext cx="0" cy="0"/>
          <a:chOff x="0" y="0"/>
          <a:chExt cx="0" cy="0"/>
        </a:xfrm>
      </p:grpSpPr>
      <p:sp>
        <p:nvSpPr>
          <p:cNvPr id="6" name="Title_SM">
            <a:extLst>
              <a:ext uri="{FF2B5EF4-FFF2-40B4-BE49-F238E27FC236}">
                <a16:creationId xmlns:a16="http://schemas.microsoft.com/office/drawing/2014/main" id="{A05AB2F5-3C8F-45BD-81CB-45EC98D4284C}"/>
              </a:ext>
            </a:extLst>
          </p:cNvPr>
          <p:cNvSpPr>
            <a:spLocks noGrp="1" noChangeArrowheads="1"/>
          </p:cNvSpPr>
          <p:nvPr>
            <p:ph type="title" hasCustomPrompt="1"/>
          </p:nvPr>
        </p:nvSpPr>
        <p:spPr bwMode="auto">
          <a:xfrm>
            <a:off x="479425" y="476250"/>
            <a:ext cx="8353426" cy="1081088"/>
          </a:xfrm>
          <a:prstGeom prst="rect">
            <a:avLst/>
          </a:prstGeom>
          <a:noFill/>
          <a:ln w="9525">
            <a:noFill/>
            <a:miter lim="800000"/>
            <a:headEnd/>
            <a:tailEnd/>
          </a:ln>
        </p:spPr>
        <p:txBody>
          <a:bodyPr vert="horz" wrap="square" lIns="72000" tIns="36000" rIns="73152" bIns="36576" numCol="1" anchor="t" anchorCtr="0" compatLnSpc="1">
            <a:prstTxWarp prst="textNoShape">
              <a:avLst/>
            </a:prstTxWarp>
            <a:noAutofit/>
          </a:bodyPr>
          <a:lstStyle>
            <a:lvl1pPr>
              <a:defRPr/>
            </a:lvl1pPr>
          </a:lstStyle>
          <a:p>
            <a:pPr lvl="0"/>
            <a:r>
              <a:rPr lang="en-US" dirty="0"/>
              <a:t>Slide title, Ericsson Hilda Light 40pt, Ericsson Black, max 2-lines</a:t>
            </a:r>
            <a:endParaRPr lang="en-US"/>
          </a:p>
        </p:txBody>
      </p:sp>
      <p:sp>
        <p:nvSpPr>
          <p:cNvPr id="3" name="Content Placeholder 1"/>
          <p:cNvSpPr>
            <a:spLocks noGrp="1"/>
          </p:cNvSpPr>
          <p:nvPr>
            <p:ph idx="1" hasCustomPrompt="1"/>
          </p:nvPr>
        </p:nvSpPr>
        <p:spPr>
          <a:xfrm>
            <a:off x="479425" y="4151264"/>
            <a:ext cx="5472113" cy="2087564"/>
          </a:xfrm>
          <a:prstGeom prst="rect">
            <a:avLst/>
          </a:prstGeom>
        </p:spPr>
        <p:txBody>
          <a:bodyPr lIns="72000" tIns="36000"/>
          <a:lstStyle>
            <a:lvl1pPr>
              <a:defRPr/>
            </a:lvl1pPr>
            <a:lvl2pPr>
              <a:defRPr/>
            </a:lvl2pPr>
            <a:lvl3pPr>
              <a:defRPr/>
            </a:lvl3pPr>
            <a:lvl4pPr>
              <a:defRPr/>
            </a:lvl4pPr>
            <a:lvl5pPr>
              <a:defRPr/>
            </a:lvl5pPr>
          </a:lstStyle>
          <a:p>
            <a:pPr lvl="0"/>
            <a:r>
              <a:rPr lang="en-US" dirty="0"/>
              <a:t>For heading, use Ericsson Hilda in bold. For copy and bullets, use Ericsson Hilda.</a:t>
            </a:r>
            <a:endParaRPr lang="en-US"/>
          </a:p>
          <a:p>
            <a:pPr lvl="0"/>
            <a:r>
              <a:rPr lang="en-US" dirty="0"/>
              <a:t>First level</a:t>
            </a:r>
            <a:endParaRPr lang="en-US"/>
          </a:p>
          <a:p>
            <a:pPr lvl="1"/>
            <a:r>
              <a:rPr lang="en-US" dirty="0"/>
              <a:t>Second level</a:t>
            </a:r>
            <a:endParaRPr lang="en-US"/>
          </a:p>
          <a:p>
            <a:pPr lvl="2"/>
            <a:r>
              <a:rPr lang="en-US" dirty="0"/>
              <a:t>Third level</a:t>
            </a:r>
            <a:endParaRPr lang="en-US"/>
          </a:p>
          <a:p>
            <a:pPr lvl="3"/>
            <a:r>
              <a:rPr lang="en-US" dirty="0"/>
              <a:t>Fourth level</a:t>
            </a:r>
            <a:endParaRPr lang="en-US"/>
          </a:p>
        </p:txBody>
      </p:sp>
      <p:sp>
        <p:nvSpPr>
          <p:cNvPr id="5" name="Content Placeholder 2"/>
          <p:cNvSpPr>
            <a:spLocks noGrp="1"/>
          </p:cNvSpPr>
          <p:nvPr>
            <p:ph sz="quarter" idx="10" hasCustomPrompt="1"/>
          </p:nvPr>
        </p:nvSpPr>
        <p:spPr>
          <a:xfrm>
            <a:off x="479425" y="1844675"/>
            <a:ext cx="5472113" cy="2089150"/>
          </a:xfrm>
          <a:prstGeom prst="rect">
            <a:avLst/>
          </a:prstGeom>
        </p:spPr>
        <p:txBody>
          <a:bodyPr lIns="72000" tIns="36000"/>
          <a:lstStyle>
            <a:lvl1pPr>
              <a:defRPr/>
            </a:lvl1pPr>
            <a:lvl2pPr>
              <a:defRPr/>
            </a:lvl2pPr>
            <a:lvl3pPr>
              <a:defRPr/>
            </a:lvl3pPr>
            <a:lvl4pPr>
              <a:defRPr/>
            </a:lvl4pPr>
            <a:lvl5pPr>
              <a:defRPr/>
            </a:lvl5pPr>
          </a:lstStyle>
          <a:p>
            <a:pPr lvl="0"/>
            <a:r>
              <a:rPr lang="en-US" dirty="0"/>
              <a:t>For heading, use Ericsson Hilda in bold. For copy and bullets, use Ericsson Hilda.</a:t>
            </a:r>
            <a:endParaRPr lang="en-US"/>
          </a:p>
          <a:p>
            <a:pPr lvl="0"/>
            <a:r>
              <a:rPr lang="en-US" dirty="0"/>
              <a:t>First level</a:t>
            </a:r>
            <a:endParaRPr lang="en-US"/>
          </a:p>
          <a:p>
            <a:pPr lvl="1"/>
            <a:r>
              <a:rPr lang="en-US" dirty="0"/>
              <a:t>Second level</a:t>
            </a:r>
            <a:endParaRPr lang="en-US"/>
          </a:p>
          <a:p>
            <a:pPr lvl="2"/>
            <a:r>
              <a:rPr lang="en-US" dirty="0"/>
              <a:t>Third level</a:t>
            </a:r>
            <a:endParaRPr lang="en-US"/>
          </a:p>
          <a:p>
            <a:pPr lvl="3"/>
            <a:r>
              <a:rPr lang="en-US" dirty="0"/>
              <a:t>Fourth level</a:t>
            </a:r>
            <a:endParaRPr lang="en-US"/>
          </a:p>
        </p:txBody>
      </p:sp>
      <p:sp>
        <p:nvSpPr>
          <p:cNvPr id="8" name="txtfooterCopy" descr="{&#10; &quot;SkabelonDesign&quot;: {&#10; &quot;textualValue&quot;: &quot;&lt;key1/&gt;&quot;,&#10; &quot;bindingCollection&quot;: {&#10; &quot;key1&quot;: {&quot;SkabelonDesign&quot;:{&quot;type&quot;:&quot;Text&quot;,&quot;binding&quot;:&quot;Module.FooterText&quot;}}&#10; }&#10; }&#10;}">
            <a:extLst>
              <a:ext uri="{FF2B5EF4-FFF2-40B4-BE49-F238E27FC236}">
                <a16:creationId xmlns:a16="http://schemas.microsoft.com/office/drawing/2014/main" id="{4E1D7684-BC36-44BA-9074-E0D05038847F}"/>
              </a:ext>
            </a:extLst>
          </p:cNvPr>
          <p:cNvSpPr txBox="1"/>
          <p:nvPr userDrawn="1"/>
        </p:nvSpPr>
        <p:spPr>
          <a:xfrm>
            <a:off x="396000" y="6524625"/>
            <a:ext cx="2040623" cy="123111"/>
          </a:xfrm>
          <a:prstGeom prst="rect">
            <a:avLst/>
          </a:prstGeom>
          <a:noFill/>
        </p:spPr>
        <p:txBody>
          <a:bodyPr vert="horz" wrap="none" lIns="0" tIns="0" rIns="0" bIns="0" rtlCol="0">
            <a:spAutoFit/>
          </a:bodyPr>
          <a:lstStyle/>
          <a:p>
            <a:pPr marL="0" indent="0" algn="l">
              <a:buFontTx/>
              <a:buNone/>
            </a:pPr>
            <a:r>
              <a:rPr lang="en-US" sz="800" b="0" i="0" u="none">
                <a:solidFill>
                  <a:srgbClr val="1A1816"/>
                </a:solidFill>
                <a:latin typeface="+mn-lt"/>
              </a:rPr>
              <a:t>  |  2021-03-02  |  Ericsson Internal  |  Page </a:t>
            </a:r>
            <a:fld id="{9CFBE49F-8413-42E0-BBA6-6F9E878D282C}" type="slidenum">
              <a:rPr lang="en-US" sz="800" b="0" i="0" u="none" smtClean="0">
                <a:solidFill>
                  <a:srgbClr val="1A1816"/>
                </a:solidFill>
                <a:latin typeface="+mn-lt"/>
              </a:rPr>
              <a:t>‹#›</a:t>
            </a:fld>
            <a:endParaRPr lang="en-US" sz="800" b="0" i="0" u="none" dirty="0">
              <a:solidFill>
                <a:srgbClr val="1A1816"/>
              </a:solidFill>
              <a:latin typeface="+mn-lt"/>
            </a:endParaRPr>
          </a:p>
        </p:txBody>
      </p:sp>
      <p:sp>
        <p:nvSpPr>
          <p:cNvPr id="9" name="FirstDividerHider">
            <a:extLst>
              <a:ext uri="{FF2B5EF4-FFF2-40B4-BE49-F238E27FC236}">
                <a16:creationId xmlns:a16="http://schemas.microsoft.com/office/drawing/2014/main" id="{1954EF9A-E11E-4334-BC30-2E9405F508E0}"/>
              </a:ext>
            </a:extLst>
          </p:cNvPr>
          <p:cNvSpPr/>
          <p:nvPr userDrawn="1"/>
        </p:nvSpPr>
        <p:spPr bwMode="auto">
          <a:xfrm>
            <a:off x="396000" y="6408751"/>
            <a:ext cx="79513" cy="262393"/>
          </a:xfrm>
          <a:prstGeom prst="rect">
            <a:avLst/>
          </a:prstGeom>
          <a:solidFill>
            <a:schemeClr val="bg1"/>
          </a:solidFill>
          <a:ln w="12700" cap="flat" cmpd="sng" algn="ctr">
            <a:noFill/>
            <a:prstDash val="solid"/>
            <a:round/>
            <a:headEnd type="none" w="med" len="med"/>
            <a:tailEnd type="none" w="med" len="med"/>
          </a:ln>
          <a:effectLst/>
        </p:spPr>
        <p:txBody>
          <a:bodyPr rot="0" spcFirstLastPara="0" vertOverflow="overflow" horzOverflow="overflow" vert="horz" wrap="square" lIns="72000" tIns="36000" rIns="73152" bIns="36576" numCol="1" spcCol="0" rtlCol="0" fromWordArt="0" anchor="t" anchorCtr="0" forceAA="0" compatLnSpc="1">
            <a:prstTxWarp prst="textNoShape">
              <a:avLst/>
            </a:prstTxWarp>
            <a:noAutofit/>
          </a:bodyPr>
          <a:lstStyle/>
          <a:p>
            <a:pPr marL="357188" marR="0" indent="-357188" algn="l" defTabSz="914400" rtl="0" eaLnBrk="1" fontAlgn="base" latinLnBrk="0" hangingPunct="1">
              <a:lnSpc>
                <a:spcPct val="100000"/>
              </a:lnSpc>
              <a:spcBef>
                <a:spcPts val="300"/>
              </a:spcBef>
              <a:spcAft>
                <a:spcPct val="0"/>
              </a:spcAft>
              <a:buClrTx/>
              <a:buSzTx/>
              <a:buFont typeface="Ericsson Hilda" panose="00000500000000000000" pitchFamily="2" charset="0"/>
              <a:buChar char="—"/>
              <a:tabLst/>
            </a:pPr>
            <a:endParaRPr kumimoji="0" lang="en-US" sz="2000" b="0" i="0" u="none" strike="noStrike" cap="none" normalizeH="0" baseline="0" dirty="0" err="1">
              <a:ln>
                <a:noFill/>
              </a:ln>
              <a:solidFill>
                <a:schemeClr val="bg1"/>
              </a:solidFill>
              <a:effectLst/>
              <a:latin typeface="+mn-lt"/>
            </a:endParaRPr>
          </a:p>
        </p:txBody>
      </p:sp>
    </p:spTree>
    <p:extLst>
      <p:ext uri="{BB962C8B-B14F-4D97-AF65-F5344CB8AC3E}">
        <p14:creationId xmlns:p14="http://schemas.microsoft.com/office/powerpoint/2010/main" val="163120207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Header, left image with two contents">
    <p:spTree>
      <p:nvGrpSpPr>
        <p:cNvPr id="1" name=""/>
        <p:cNvGrpSpPr/>
        <p:nvPr/>
      </p:nvGrpSpPr>
      <p:grpSpPr>
        <a:xfrm>
          <a:off x="0" y="0"/>
          <a:ext cx="0" cy="0"/>
          <a:chOff x="0" y="0"/>
          <a:chExt cx="0" cy="0"/>
        </a:xfrm>
      </p:grpSpPr>
      <p:sp>
        <p:nvSpPr>
          <p:cNvPr id="6" name="Title_SM">
            <a:extLst>
              <a:ext uri="{FF2B5EF4-FFF2-40B4-BE49-F238E27FC236}">
                <a16:creationId xmlns:a16="http://schemas.microsoft.com/office/drawing/2014/main" id="{524C71C0-9908-4C8C-97CC-AA201198D25C}"/>
              </a:ext>
            </a:extLst>
          </p:cNvPr>
          <p:cNvSpPr>
            <a:spLocks noGrp="1" noChangeArrowheads="1"/>
          </p:cNvSpPr>
          <p:nvPr>
            <p:ph type="title" hasCustomPrompt="1"/>
          </p:nvPr>
        </p:nvSpPr>
        <p:spPr bwMode="auto">
          <a:xfrm>
            <a:off x="479425" y="476250"/>
            <a:ext cx="8353426" cy="1081088"/>
          </a:xfrm>
          <a:prstGeom prst="rect">
            <a:avLst/>
          </a:prstGeom>
          <a:noFill/>
          <a:ln w="9525">
            <a:noFill/>
            <a:miter lim="800000"/>
            <a:headEnd/>
            <a:tailEnd/>
          </a:ln>
        </p:spPr>
        <p:txBody>
          <a:bodyPr vert="horz" wrap="square" lIns="72000" tIns="36000" rIns="73152" bIns="36576" numCol="1" anchor="t" anchorCtr="0" compatLnSpc="1">
            <a:prstTxWarp prst="textNoShape">
              <a:avLst/>
            </a:prstTxWarp>
            <a:noAutofit/>
          </a:bodyPr>
          <a:lstStyle>
            <a:lvl1pPr>
              <a:defRPr/>
            </a:lvl1pPr>
          </a:lstStyle>
          <a:p>
            <a:pPr lvl="0"/>
            <a:r>
              <a:rPr lang="en-US" dirty="0"/>
              <a:t>Slide title, Ericsson Hilda Light 40pt, Ericsson Black, max 2-lines</a:t>
            </a:r>
            <a:endParaRPr lang="en-US"/>
          </a:p>
        </p:txBody>
      </p:sp>
      <p:sp>
        <p:nvSpPr>
          <p:cNvPr id="3" name="Content Placeholder 1"/>
          <p:cNvSpPr>
            <a:spLocks noGrp="1"/>
          </p:cNvSpPr>
          <p:nvPr>
            <p:ph idx="1" hasCustomPrompt="1"/>
          </p:nvPr>
        </p:nvSpPr>
        <p:spPr>
          <a:xfrm>
            <a:off x="6240463" y="4149724"/>
            <a:ext cx="5472112" cy="2087564"/>
          </a:xfrm>
          <a:prstGeom prst="rect">
            <a:avLst/>
          </a:prstGeom>
        </p:spPr>
        <p:txBody>
          <a:bodyPr lIns="72000" tIns="36000"/>
          <a:lstStyle>
            <a:lvl1pPr>
              <a:defRPr/>
            </a:lvl1pPr>
            <a:lvl2pPr>
              <a:defRPr/>
            </a:lvl2pPr>
            <a:lvl3pPr>
              <a:defRPr/>
            </a:lvl3pPr>
            <a:lvl4pPr>
              <a:defRPr/>
            </a:lvl4pPr>
            <a:lvl5pPr>
              <a:defRPr/>
            </a:lvl5pPr>
          </a:lstStyle>
          <a:p>
            <a:pPr lvl="0"/>
            <a:r>
              <a:rPr lang="en-US" dirty="0"/>
              <a:t>For heading, use Ericsson Hilda in bold. For copy and bullets, use Ericsson Hilda.</a:t>
            </a:r>
            <a:endParaRPr lang="en-US"/>
          </a:p>
          <a:p>
            <a:pPr lvl="0"/>
            <a:r>
              <a:rPr lang="en-US" dirty="0"/>
              <a:t>First level</a:t>
            </a:r>
            <a:endParaRPr lang="en-US"/>
          </a:p>
          <a:p>
            <a:pPr lvl="1"/>
            <a:r>
              <a:rPr lang="en-US" dirty="0"/>
              <a:t>Second level</a:t>
            </a:r>
            <a:endParaRPr lang="en-US"/>
          </a:p>
          <a:p>
            <a:pPr lvl="2"/>
            <a:r>
              <a:rPr lang="en-US" dirty="0"/>
              <a:t>Third level</a:t>
            </a:r>
            <a:endParaRPr lang="en-US"/>
          </a:p>
          <a:p>
            <a:pPr lvl="3"/>
            <a:r>
              <a:rPr lang="en-US" dirty="0"/>
              <a:t>Fourth level</a:t>
            </a:r>
            <a:endParaRPr lang="en-US"/>
          </a:p>
        </p:txBody>
      </p:sp>
      <p:sp>
        <p:nvSpPr>
          <p:cNvPr id="5" name="Content Placeholder 2"/>
          <p:cNvSpPr>
            <a:spLocks noGrp="1"/>
          </p:cNvSpPr>
          <p:nvPr>
            <p:ph sz="quarter" idx="10" hasCustomPrompt="1"/>
          </p:nvPr>
        </p:nvSpPr>
        <p:spPr>
          <a:xfrm>
            <a:off x="6242305" y="1844674"/>
            <a:ext cx="5472112" cy="2089151"/>
          </a:xfrm>
          <a:prstGeom prst="rect">
            <a:avLst/>
          </a:prstGeom>
        </p:spPr>
        <p:txBody>
          <a:bodyPr lIns="72000" tIns="36000"/>
          <a:lstStyle>
            <a:lvl1pPr>
              <a:defRPr/>
            </a:lvl1pPr>
            <a:lvl2pPr>
              <a:defRPr/>
            </a:lvl2pPr>
            <a:lvl3pPr>
              <a:defRPr/>
            </a:lvl3pPr>
            <a:lvl4pPr>
              <a:defRPr/>
            </a:lvl4pPr>
            <a:lvl5pPr>
              <a:defRPr/>
            </a:lvl5pPr>
          </a:lstStyle>
          <a:p>
            <a:pPr lvl="0"/>
            <a:r>
              <a:rPr lang="en-US" dirty="0"/>
              <a:t>For heading, use Ericsson Hilda in bold. For copy and bullets, use Ericsson Hilda.</a:t>
            </a:r>
            <a:endParaRPr lang="en-US"/>
          </a:p>
          <a:p>
            <a:pPr lvl="0"/>
            <a:r>
              <a:rPr lang="en-US" dirty="0"/>
              <a:t>First level</a:t>
            </a:r>
            <a:endParaRPr lang="en-US"/>
          </a:p>
          <a:p>
            <a:pPr lvl="1"/>
            <a:r>
              <a:rPr lang="en-US" dirty="0"/>
              <a:t>Second level</a:t>
            </a:r>
            <a:endParaRPr lang="en-US"/>
          </a:p>
          <a:p>
            <a:pPr lvl="2"/>
            <a:r>
              <a:rPr lang="en-US" dirty="0"/>
              <a:t>Third level</a:t>
            </a:r>
            <a:endParaRPr lang="en-US"/>
          </a:p>
          <a:p>
            <a:pPr lvl="3"/>
            <a:r>
              <a:rPr lang="en-US" dirty="0"/>
              <a:t>Fourth level</a:t>
            </a:r>
            <a:endParaRPr lang="en-US"/>
          </a:p>
        </p:txBody>
      </p:sp>
      <p:sp>
        <p:nvSpPr>
          <p:cNvPr id="8" name="txtfooterCopy" descr="{&#10; &quot;SkabelonDesign&quot;: {&#10; &quot;textualValue&quot;: &quot;&lt;key1/&gt;&quot;,&#10; &quot;bindingCollection&quot;: {&#10; &quot;key1&quot;: {&quot;SkabelonDesign&quot;:{&quot;type&quot;:&quot;Text&quot;,&quot;binding&quot;:&quot;Module.FooterText&quot;}}&#10; }&#10; }&#10;}">
            <a:extLst>
              <a:ext uri="{FF2B5EF4-FFF2-40B4-BE49-F238E27FC236}">
                <a16:creationId xmlns:a16="http://schemas.microsoft.com/office/drawing/2014/main" id="{227D3F0D-C903-4314-9038-82A30CA70290}"/>
              </a:ext>
            </a:extLst>
          </p:cNvPr>
          <p:cNvSpPr txBox="1"/>
          <p:nvPr userDrawn="1"/>
        </p:nvSpPr>
        <p:spPr>
          <a:xfrm>
            <a:off x="396000" y="6524625"/>
            <a:ext cx="2040623" cy="123111"/>
          </a:xfrm>
          <a:prstGeom prst="rect">
            <a:avLst/>
          </a:prstGeom>
          <a:noFill/>
        </p:spPr>
        <p:txBody>
          <a:bodyPr vert="horz" wrap="none" lIns="0" tIns="0" rIns="0" bIns="0" rtlCol="0">
            <a:spAutoFit/>
          </a:bodyPr>
          <a:lstStyle/>
          <a:p>
            <a:pPr marL="0" indent="0" algn="l">
              <a:buFontTx/>
              <a:buNone/>
            </a:pPr>
            <a:r>
              <a:rPr lang="en-US" sz="800" b="0" i="0" u="none">
                <a:solidFill>
                  <a:srgbClr val="1A1816"/>
                </a:solidFill>
                <a:latin typeface="+mn-lt"/>
              </a:rPr>
              <a:t>  |  2021-03-02  |  Ericsson Internal  |  Page </a:t>
            </a:r>
            <a:fld id="{C784A3DC-864E-45FA-8CFD-2C2A4031C96B}" type="slidenum">
              <a:rPr lang="en-US" sz="800" b="0" i="0" u="none" smtClean="0">
                <a:solidFill>
                  <a:srgbClr val="1A1816"/>
                </a:solidFill>
                <a:latin typeface="+mn-lt"/>
              </a:rPr>
              <a:t>‹#›</a:t>
            </a:fld>
            <a:endParaRPr lang="en-US" sz="800" b="0" i="0" u="none" dirty="0">
              <a:solidFill>
                <a:srgbClr val="1A1816"/>
              </a:solidFill>
              <a:latin typeface="+mn-lt"/>
            </a:endParaRPr>
          </a:p>
        </p:txBody>
      </p:sp>
      <p:sp>
        <p:nvSpPr>
          <p:cNvPr id="9" name="FirstDividerHider">
            <a:extLst>
              <a:ext uri="{FF2B5EF4-FFF2-40B4-BE49-F238E27FC236}">
                <a16:creationId xmlns:a16="http://schemas.microsoft.com/office/drawing/2014/main" id="{0B9F5F07-6E63-456E-AAB2-A105F6BE39DE}"/>
              </a:ext>
            </a:extLst>
          </p:cNvPr>
          <p:cNvSpPr/>
          <p:nvPr userDrawn="1"/>
        </p:nvSpPr>
        <p:spPr bwMode="auto">
          <a:xfrm>
            <a:off x="396000" y="6408751"/>
            <a:ext cx="79513" cy="262393"/>
          </a:xfrm>
          <a:prstGeom prst="rect">
            <a:avLst/>
          </a:prstGeom>
          <a:solidFill>
            <a:schemeClr val="bg1"/>
          </a:solidFill>
          <a:ln w="12700" cap="flat" cmpd="sng" algn="ctr">
            <a:noFill/>
            <a:prstDash val="solid"/>
            <a:round/>
            <a:headEnd type="none" w="med" len="med"/>
            <a:tailEnd type="none" w="med" len="med"/>
          </a:ln>
          <a:effectLst/>
        </p:spPr>
        <p:txBody>
          <a:bodyPr rot="0" spcFirstLastPara="0" vertOverflow="overflow" horzOverflow="overflow" vert="horz" wrap="square" lIns="72000" tIns="36000" rIns="73152" bIns="36576" numCol="1" spcCol="0" rtlCol="0" fromWordArt="0" anchor="t" anchorCtr="0" forceAA="0" compatLnSpc="1">
            <a:prstTxWarp prst="textNoShape">
              <a:avLst/>
            </a:prstTxWarp>
            <a:noAutofit/>
          </a:bodyPr>
          <a:lstStyle/>
          <a:p>
            <a:pPr marL="357188" marR="0" indent="-357188" algn="l" defTabSz="914400" rtl="0" eaLnBrk="1" fontAlgn="base" latinLnBrk="0" hangingPunct="1">
              <a:lnSpc>
                <a:spcPct val="100000"/>
              </a:lnSpc>
              <a:spcBef>
                <a:spcPts val="300"/>
              </a:spcBef>
              <a:spcAft>
                <a:spcPct val="0"/>
              </a:spcAft>
              <a:buClrTx/>
              <a:buSzTx/>
              <a:buFont typeface="Ericsson Hilda" panose="00000500000000000000" pitchFamily="2" charset="0"/>
              <a:buChar char="—"/>
              <a:tabLst/>
            </a:pPr>
            <a:endParaRPr kumimoji="0" lang="en-US" sz="2000" b="0" i="0" u="none" strike="noStrike" cap="none" normalizeH="0" baseline="0" dirty="0" err="1">
              <a:ln>
                <a:noFill/>
              </a:ln>
              <a:solidFill>
                <a:schemeClr val="bg1"/>
              </a:solidFill>
              <a:effectLst/>
              <a:latin typeface="+mn-lt"/>
            </a:endParaRPr>
          </a:p>
        </p:txBody>
      </p:sp>
    </p:spTree>
    <p:extLst>
      <p:ext uri="{BB962C8B-B14F-4D97-AF65-F5344CB8AC3E}">
        <p14:creationId xmlns:p14="http://schemas.microsoft.com/office/powerpoint/2010/main" val="1850641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Header, two horizontal contents">
    <p:spTree>
      <p:nvGrpSpPr>
        <p:cNvPr id="1" name=""/>
        <p:cNvGrpSpPr/>
        <p:nvPr/>
      </p:nvGrpSpPr>
      <p:grpSpPr>
        <a:xfrm>
          <a:off x="0" y="0"/>
          <a:ext cx="0" cy="0"/>
          <a:chOff x="0" y="0"/>
          <a:chExt cx="0" cy="0"/>
        </a:xfrm>
      </p:grpSpPr>
      <p:sp>
        <p:nvSpPr>
          <p:cNvPr id="6" name="Title_SM">
            <a:extLst>
              <a:ext uri="{FF2B5EF4-FFF2-40B4-BE49-F238E27FC236}">
                <a16:creationId xmlns:a16="http://schemas.microsoft.com/office/drawing/2014/main" id="{0114795F-6AFF-421E-BA39-763FAD29FC16}"/>
              </a:ext>
            </a:extLst>
          </p:cNvPr>
          <p:cNvSpPr>
            <a:spLocks noGrp="1" noChangeArrowheads="1"/>
          </p:cNvSpPr>
          <p:nvPr>
            <p:ph type="title" hasCustomPrompt="1"/>
          </p:nvPr>
        </p:nvSpPr>
        <p:spPr bwMode="auto">
          <a:xfrm>
            <a:off x="479425" y="476250"/>
            <a:ext cx="8353426" cy="1081088"/>
          </a:xfrm>
          <a:prstGeom prst="rect">
            <a:avLst/>
          </a:prstGeom>
          <a:noFill/>
          <a:ln w="9525">
            <a:noFill/>
            <a:miter lim="800000"/>
            <a:headEnd/>
            <a:tailEnd/>
          </a:ln>
        </p:spPr>
        <p:txBody>
          <a:bodyPr vert="horz" wrap="square" lIns="72000" tIns="36000" rIns="73152" bIns="36576" numCol="1" anchor="t" anchorCtr="0" compatLnSpc="1">
            <a:prstTxWarp prst="textNoShape">
              <a:avLst/>
            </a:prstTxWarp>
            <a:noAutofit/>
          </a:bodyPr>
          <a:lstStyle>
            <a:lvl1pPr>
              <a:defRPr/>
            </a:lvl1pPr>
          </a:lstStyle>
          <a:p>
            <a:pPr lvl="0"/>
            <a:r>
              <a:rPr lang="en-US" dirty="0"/>
              <a:t>Slide title, Ericsson Hilda Light 40pt, Ericsson Black, max 2-lines</a:t>
            </a:r>
            <a:endParaRPr lang="en-US"/>
          </a:p>
        </p:txBody>
      </p:sp>
      <p:sp>
        <p:nvSpPr>
          <p:cNvPr id="5" name="Content Placeholder 1"/>
          <p:cNvSpPr>
            <a:spLocks noGrp="1"/>
          </p:cNvSpPr>
          <p:nvPr>
            <p:ph sz="quarter" idx="10" hasCustomPrompt="1"/>
          </p:nvPr>
        </p:nvSpPr>
        <p:spPr>
          <a:xfrm>
            <a:off x="3359150" y="1844675"/>
            <a:ext cx="8353425" cy="2089150"/>
          </a:xfrm>
          <a:prstGeom prst="rect">
            <a:avLst/>
          </a:prstGeom>
        </p:spPr>
        <p:txBody>
          <a:bodyPr lIns="72000" tIns="36000"/>
          <a:lstStyle>
            <a:lvl1pPr>
              <a:defRPr/>
            </a:lvl1pPr>
            <a:lvl2pPr>
              <a:defRPr/>
            </a:lvl2pPr>
            <a:lvl3pPr>
              <a:defRPr/>
            </a:lvl3pPr>
            <a:lvl4pPr>
              <a:defRPr/>
            </a:lvl4pPr>
            <a:lvl5pPr>
              <a:defRPr/>
            </a:lvl5pPr>
          </a:lstStyle>
          <a:p>
            <a:pPr lvl="0"/>
            <a:r>
              <a:rPr lang="en-US" dirty="0"/>
              <a:t>For heading, use Ericsson Hilda in bold. For copy and bullets, use Ericsson Hilda.</a:t>
            </a:r>
            <a:endParaRPr lang="en-US"/>
          </a:p>
          <a:p>
            <a:pPr lvl="0"/>
            <a:r>
              <a:rPr lang="en-US" dirty="0"/>
              <a:t>First level</a:t>
            </a:r>
            <a:endParaRPr lang="en-US"/>
          </a:p>
          <a:p>
            <a:pPr lvl="1"/>
            <a:r>
              <a:rPr lang="en-US" dirty="0"/>
              <a:t>Second level</a:t>
            </a:r>
            <a:endParaRPr lang="en-US"/>
          </a:p>
          <a:p>
            <a:pPr lvl="2"/>
            <a:r>
              <a:rPr lang="en-US" dirty="0"/>
              <a:t>Third level</a:t>
            </a:r>
            <a:endParaRPr lang="en-US"/>
          </a:p>
          <a:p>
            <a:pPr lvl="3"/>
            <a:r>
              <a:rPr lang="en-US" dirty="0"/>
              <a:t>Fourth level</a:t>
            </a:r>
            <a:endParaRPr lang="en-US"/>
          </a:p>
        </p:txBody>
      </p:sp>
      <p:sp>
        <p:nvSpPr>
          <p:cNvPr id="7" name="Content Placeholder 2"/>
          <p:cNvSpPr>
            <a:spLocks noGrp="1"/>
          </p:cNvSpPr>
          <p:nvPr>
            <p:ph sz="quarter" idx="11" hasCustomPrompt="1"/>
          </p:nvPr>
        </p:nvSpPr>
        <p:spPr>
          <a:xfrm>
            <a:off x="3359150" y="4149724"/>
            <a:ext cx="8353425" cy="2087564"/>
          </a:xfrm>
          <a:prstGeom prst="rect">
            <a:avLst/>
          </a:prstGeom>
        </p:spPr>
        <p:txBody>
          <a:bodyPr lIns="72000" tIns="36000"/>
          <a:lstStyle>
            <a:lvl1pPr>
              <a:defRPr/>
            </a:lvl1pPr>
            <a:lvl2pPr>
              <a:defRPr/>
            </a:lvl2pPr>
            <a:lvl3pPr>
              <a:defRPr/>
            </a:lvl3pPr>
            <a:lvl4pPr>
              <a:defRPr/>
            </a:lvl4pPr>
            <a:lvl5pPr>
              <a:defRPr/>
            </a:lvl5pPr>
          </a:lstStyle>
          <a:p>
            <a:pPr lvl="0"/>
            <a:r>
              <a:rPr lang="en-US" dirty="0"/>
              <a:t>For heading, use Ericsson Hilda in bold. For copy and bullets, use Ericsson Hilda.</a:t>
            </a:r>
            <a:endParaRPr lang="en-US"/>
          </a:p>
          <a:p>
            <a:pPr lvl="0"/>
            <a:r>
              <a:rPr lang="en-US" dirty="0"/>
              <a:t>First level</a:t>
            </a:r>
            <a:endParaRPr lang="en-US"/>
          </a:p>
          <a:p>
            <a:pPr lvl="1"/>
            <a:r>
              <a:rPr lang="en-US" dirty="0"/>
              <a:t>Second level</a:t>
            </a:r>
            <a:endParaRPr lang="en-US"/>
          </a:p>
          <a:p>
            <a:pPr lvl="2"/>
            <a:r>
              <a:rPr lang="en-US" dirty="0"/>
              <a:t>Third level</a:t>
            </a:r>
            <a:endParaRPr lang="en-US"/>
          </a:p>
          <a:p>
            <a:pPr lvl="3"/>
            <a:r>
              <a:rPr lang="en-US" dirty="0"/>
              <a:t>Fourth level</a:t>
            </a:r>
            <a:endParaRPr lang="en-US"/>
          </a:p>
        </p:txBody>
      </p:sp>
      <p:sp>
        <p:nvSpPr>
          <p:cNvPr id="9" name="txtfooterCopy" descr="{&#10; &quot;SkabelonDesign&quot;: {&#10; &quot;textualValue&quot;: &quot;&lt;key1/&gt;&quot;,&#10; &quot;bindingCollection&quot;: {&#10; &quot;key1&quot;: {&quot;SkabelonDesign&quot;:{&quot;type&quot;:&quot;Text&quot;,&quot;binding&quot;:&quot;Module.FooterText&quot;}}&#10; }&#10; }&#10;}">
            <a:extLst>
              <a:ext uri="{FF2B5EF4-FFF2-40B4-BE49-F238E27FC236}">
                <a16:creationId xmlns:a16="http://schemas.microsoft.com/office/drawing/2014/main" id="{4421DB2A-3017-4E73-8332-6B8D884A5493}"/>
              </a:ext>
            </a:extLst>
          </p:cNvPr>
          <p:cNvSpPr txBox="1"/>
          <p:nvPr userDrawn="1"/>
        </p:nvSpPr>
        <p:spPr>
          <a:xfrm>
            <a:off x="396000" y="6524625"/>
            <a:ext cx="2040623" cy="123111"/>
          </a:xfrm>
          <a:prstGeom prst="rect">
            <a:avLst/>
          </a:prstGeom>
          <a:noFill/>
        </p:spPr>
        <p:txBody>
          <a:bodyPr vert="horz" wrap="none" lIns="0" tIns="0" rIns="0" bIns="0" rtlCol="0">
            <a:spAutoFit/>
          </a:bodyPr>
          <a:lstStyle/>
          <a:p>
            <a:pPr marL="0" indent="0" algn="l">
              <a:buFontTx/>
              <a:buNone/>
            </a:pPr>
            <a:r>
              <a:rPr lang="en-US" sz="800" b="0" i="0" u="none">
                <a:solidFill>
                  <a:srgbClr val="1A1816"/>
                </a:solidFill>
                <a:latin typeface="+mn-lt"/>
              </a:rPr>
              <a:t>  |  2021-03-02  |  Ericsson Internal  |  Page </a:t>
            </a:r>
            <a:fld id="{194CE3D5-8CD0-4C44-B9FB-06A356E1C519}" type="slidenum">
              <a:rPr lang="en-US" sz="800" b="0" i="0" u="none" smtClean="0">
                <a:solidFill>
                  <a:srgbClr val="1A1816"/>
                </a:solidFill>
                <a:latin typeface="+mn-lt"/>
              </a:rPr>
              <a:t>‹#›</a:t>
            </a:fld>
            <a:endParaRPr lang="en-US" sz="800" b="0" i="0" u="none" dirty="0">
              <a:solidFill>
                <a:srgbClr val="1A1816"/>
              </a:solidFill>
              <a:latin typeface="+mn-lt"/>
            </a:endParaRPr>
          </a:p>
        </p:txBody>
      </p:sp>
      <p:sp>
        <p:nvSpPr>
          <p:cNvPr id="10" name="FirstDividerHider">
            <a:extLst>
              <a:ext uri="{FF2B5EF4-FFF2-40B4-BE49-F238E27FC236}">
                <a16:creationId xmlns:a16="http://schemas.microsoft.com/office/drawing/2014/main" id="{A3A86C7D-7D12-4BF6-8892-EF043F36E2EA}"/>
              </a:ext>
            </a:extLst>
          </p:cNvPr>
          <p:cNvSpPr/>
          <p:nvPr userDrawn="1"/>
        </p:nvSpPr>
        <p:spPr bwMode="auto">
          <a:xfrm>
            <a:off x="396000" y="6408751"/>
            <a:ext cx="79513" cy="262393"/>
          </a:xfrm>
          <a:prstGeom prst="rect">
            <a:avLst/>
          </a:prstGeom>
          <a:solidFill>
            <a:schemeClr val="bg1"/>
          </a:solidFill>
          <a:ln w="12700" cap="flat" cmpd="sng" algn="ctr">
            <a:noFill/>
            <a:prstDash val="solid"/>
            <a:round/>
            <a:headEnd type="none" w="med" len="med"/>
            <a:tailEnd type="none" w="med" len="med"/>
          </a:ln>
          <a:effectLst/>
        </p:spPr>
        <p:txBody>
          <a:bodyPr rot="0" spcFirstLastPara="0" vertOverflow="overflow" horzOverflow="overflow" vert="horz" wrap="square" lIns="72000" tIns="36000" rIns="73152" bIns="36576" numCol="1" spcCol="0" rtlCol="0" fromWordArt="0" anchor="t" anchorCtr="0" forceAA="0" compatLnSpc="1">
            <a:prstTxWarp prst="textNoShape">
              <a:avLst/>
            </a:prstTxWarp>
            <a:noAutofit/>
          </a:bodyPr>
          <a:lstStyle/>
          <a:p>
            <a:pPr marL="357188" marR="0" indent="-357188" algn="l" defTabSz="914400" rtl="0" eaLnBrk="1" fontAlgn="base" latinLnBrk="0" hangingPunct="1">
              <a:lnSpc>
                <a:spcPct val="100000"/>
              </a:lnSpc>
              <a:spcBef>
                <a:spcPts val="300"/>
              </a:spcBef>
              <a:spcAft>
                <a:spcPct val="0"/>
              </a:spcAft>
              <a:buClrTx/>
              <a:buSzTx/>
              <a:buFont typeface="Ericsson Hilda" panose="00000500000000000000" pitchFamily="2" charset="0"/>
              <a:buChar char="—"/>
              <a:tabLst/>
            </a:pPr>
            <a:endParaRPr kumimoji="0" lang="en-US" sz="2000" b="0" i="0" u="none" strike="noStrike" cap="none" normalizeH="0" baseline="0" dirty="0" err="1">
              <a:ln>
                <a:noFill/>
              </a:ln>
              <a:solidFill>
                <a:schemeClr val="bg1"/>
              </a:solidFill>
              <a:effectLst/>
              <a:latin typeface="+mn-lt"/>
            </a:endParaRPr>
          </a:p>
        </p:txBody>
      </p:sp>
    </p:spTree>
    <p:extLst>
      <p:ext uri="{BB962C8B-B14F-4D97-AF65-F5344CB8AC3E}">
        <p14:creationId xmlns:p14="http://schemas.microsoft.com/office/powerpoint/2010/main" val="39772865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Header, Image over two content parts">
    <p:spTree>
      <p:nvGrpSpPr>
        <p:cNvPr id="1" name=""/>
        <p:cNvGrpSpPr/>
        <p:nvPr/>
      </p:nvGrpSpPr>
      <p:grpSpPr>
        <a:xfrm>
          <a:off x="0" y="0"/>
          <a:ext cx="0" cy="0"/>
          <a:chOff x="0" y="0"/>
          <a:chExt cx="0" cy="0"/>
        </a:xfrm>
      </p:grpSpPr>
      <p:sp>
        <p:nvSpPr>
          <p:cNvPr id="6" name="Title_SM">
            <a:extLst>
              <a:ext uri="{FF2B5EF4-FFF2-40B4-BE49-F238E27FC236}">
                <a16:creationId xmlns:a16="http://schemas.microsoft.com/office/drawing/2014/main" id="{A14F6E09-C956-49B3-8E41-DBD053DF768C}"/>
              </a:ext>
            </a:extLst>
          </p:cNvPr>
          <p:cNvSpPr>
            <a:spLocks noGrp="1" noChangeArrowheads="1"/>
          </p:cNvSpPr>
          <p:nvPr>
            <p:ph type="title" hasCustomPrompt="1"/>
          </p:nvPr>
        </p:nvSpPr>
        <p:spPr bwMode="auto">
          <a:xfrm>
            <a:off x="479425" y="476250"/>
            <a:ext cx="8353426" cy="1081088"/>
          </a:xfrm>
          <a:prstGeom prst="rect">
            <a:avLst/>
          </a:prstGeom>
          <a:noFill/>
          <a:ln w="9525">
            <a:noFill/>
            <a:miter lim="800000"/>
            <a:headEnd/>
            <a:tailEnd/>
          </a:ln>
        </p:spPr>
        <p:txBody>
          <a:bodyPr vert="horz" wrap="square" lIns="72000" tIns="36000" rIns="73152" bIns="36576" numCol="1" anchor="t" anchorCtr="0" compatLnSpc="1">
            <a:prstTxWarp prst="textNoShape">
              <a:avLst/>
            </a:prstTxWarp>
            <a:noAutofit/>
          </a:bodyPr>
          <a:lstStyle>
            <a:lvl1pPr>
              <a:defRPr/>
            </a:lvl1pPr>
          </a:lstStyle>
          <a:p>
            <a:pPr lvl="0"/>
            <a:r>
              <a:rPr lang="en-US" dirty="0"/>
              <a:t>Slide title, Ericsson Hilda Light 40pt, Ericsson Black, max 2-lines</a:t>
            </a:r>
            <a:endParaRPr lang="en-US"/>
          </a:p>
        </p:txBody>
      </p:sp>
      <p:sp>
        <p:nvSpPr>
          <p:cNvPr id="7" name="Content Placeholder 1"/>
          <p:cNvSpPr>
            <a:spLocks noGrp="1"/>
          </p:cNvSpPr>
          <p:nvPr>
            <p:ph sz="quarter" idx="11" hasCustomPrompt="1"/>
          </p:nvPr>
        </p:nvSpPr>
        <p:spPr>
          <a:xfrm>
            <a:off x="6240464" y="4149724"/>
            <a:ext cx="5472112" cy="2087564"/>
          </a:xfrm>
          <a:prstGeom prst="rect">
            <a:avLst/>
          </a:prstGeom>
        </p:spPr>
        <p:txBody>
          <a:bodyPr lIns="72000" tIns="36000"/>
          <a:lstStyle>
            <a:lvl1pPr>
              <a:defRPr/>
            </a:lvl1pPr>
            <a:lvl2pPr>
              <a:defRPr/>
            </a:lvl2pPr>
            <a:lvl3pPr>
              <a:defRPr/>
            </a:lvl3pPr>
            <a:lvl4pPr>
              <a:defRPr/>
            </a:lvl4pPr>
            <a:lvl5pPr>
              <a:defRPr/>
            </a:lvl5pPr>
          </a:lstStyle>
          <a:p>
            <a:pPr lvl="0"/>
            <a:r>
              <a:rPr lang="en-US" dirty="0"/>
              <a:t>For heading, use Ericsson Hilda in bold. For copy and bullets, use Ericsson Hilda.</a:t>
            </a:r>
            <a:endParaRPr lang="en-US"/>
          </a:p>
          <a:p>
            <a:pPr lvl="0"/>
            <a:r>
              <a:rPr lang="en-US" dirty="0"/>
              <a:t>First level</a:t>
            </a:r>
            <a:endParaRPr lang="en-US"/>
          </a:p>
          <a:p>
            <a:pPr lvl="1"/>
            <a:r>
              <a:rPr lang="en-US" dirty="0"/>
              <a:t>Second level</a:t>
            </a:r>
            <a:endParaRPr lang="en-US"/>
          </a:p>
          <a:p>
            <a:pPr lvl="2"/>
            <a:r>
              <a:rPr lang="en-US" dirty="0"/>
              <a:t>Third level</a:t>
            </a:r>
            <a:endParaRPr lang="en-US"/>
          </a:p>
          <a:p>
            <a:pPr lvl="3"/>
            <a:r>
              <a:rPr lang="en-US" dirty="0"/>
              <a:t>Fourth level</a:t>
            </a:r>
            <a:endParaRPr lang="en-US"/>
          </a:p>
        </p:txBody>
      </p:sp>
      <p:sp>
        <p:nvSpPr>
          <p:cNvPr id="8" name="Content Placeholder 2"/>
          <p:cNvSpPr>
            <a:spLocks noGrp="1"/>
          </p:cNvSpPr>
          <p:nvPr>
            <p:ph sz="quarter" idx="12" hasCustomPrompt="1"/>
          </p:nvPr>
        </p:nvSpPr>
        <p:spPr>
          <a:xfrm>
            <a:off x="479425" y="4149725"/>
            <a:ext cx="5472113" cy="2087563"/>
          </a:xfrm>
          <a:prstGeom prst="rect">
            <a:avLst/>
          </a:prstGeom>
        </p:spPr>
        <p:txBody>
          <a:bodyPr lIns="72000" tIns="36000"/>
          <a:lstStyle>
            <a:lvl1pPr>
              <a:defRPr/>
            </a:lvl1pPr>
            <a:lvl2pPr>
              <a:defRPr/>
            </a:lvl2pPr>
            <a:lvl3pPr>
              <a:defRPr/>
            </a:lvl3pPr>
            <a:lvl4pPr>
              <a:defRPr/>
            </a:lvl4pPr>
            <a:lvl5pPr>
              <a:defRPr/>
            </a:lvl5pPr>
          </a:lstStyle>
          <a:p>
            <a:pPr lvl="0"/>
            <a:r>
              <a:rPr lang="en-US" dirty="0"/>
              <a:t>For heading, use Ericsson Hilda in bold. For copy and bullets, use Ericsson Hilda.</a:t>
            </a:r>
            <a:endParaRPr lang="en-US"/>
          </a:p>
          <a:p>
            <a:pPr lvl="0"/>
            <a:r>
              <a:rPr lang="en-US" dirty="0"/>
              <a:t>First level</a:t>
            </a:r>
            <a:endParaRPr lang="en-US"/>
          </a:p>
          <a:p>
            <a:pPr lvl="1"/>
            <a:r>
              <a:rPr lang="en-US" dirty="0"/>
              <a:t>Second level</a:t>
            </a:r>
            <a:endParaRPr lang="en-US"/>
          </a:p>
          <a:p>
            <a:pPr lvl="2"/>
            <a:r>
              <a:rPr lang="en-US" dirty="0"/>
              <a:t>Third level</a:t>
            </a:r>
            <a:endParaRPr lang="en-US"/>
          </a:p>
          <a:p>
            <a:pPr lvl="3"/>
            <a:r>
              <a:rPr lang="en-US" dirty="0"/>
              <a:t>Fourth level</a:t>
            </a:r>
            <a:endParaRPr lang="en-US"/>
          </a:p>
        </p:txBody>
      </p:sp>
      <p:sp>
        <p:nvSpPr>
          <p:cNvPr id="9" name="txtfooterCopy" descr="{&#10; &quot;SkabelonDesign&quot;: {&#10; &quot;textualValue&quot;: &quot;&lt;key1/&gt;&quot;,&#10; &quot;bindingCollection&quot;: {&#10; &quot;key1&quot;: {&quot;SkabelonDesign&quot;:{&quot;type&quot;:&quot;Text&quot;,&quot;binding&quot;:&quot;Module.FooterText&quot;}}&#10; }&#10; }&#10;}">
            <a:extLst>
              <a:ext uri="{FF2B5EF4-FFF2-40B4-BE49-F238E27FC236}">
                <a16:creationId xmlns:a16="http://schemas.microsoft.com/office/drawing/2014/main" id="{4E5A81C5-0588-4509-B7B9-9497297F88ED}"/>
              </a:ext>
            </a:extLst>
          </p:cNvPr>
          <p:cNvSpPr txBox="1"/>
          <p:nvPr userDrawn="1"/>
        </p:nvSpPr>
        <p:spPr>
          <a:xfrm>
            <a:off x="396000" y="6524625"/>
            <a:ext cx="2040623" cy="123111"/>
          </a:xfrm>
          <a:prstGeom prst="rect">
            <a:avLst/>
          </a:prstGeom>
          <a:noFill/>
        </p:spPr>
        <p:txBody>
          <a:bodyPr vert="horz" wrap="none" lIns="0" tIns="0" rIns="0" bIns="0" rtlCol="0">
            <a:spAutoFit/>
          </a:bodyPr>
          <a:lstStyle/>
          <a:p>
            <a:pPr marL="0" indent="0" algn="l">
              <a:buFontTx/>
              <a:buNone/>
            </a:pPr>
            <a:r>
              <a:rPr lang="en-US" sz="800" b="0" i="0" u="none">
                <a:solidFill>
                  <a:srgbClr val="1A1816"/>
                </a:solidFill>
                <a:latin typeface="+mn-lt"/>
              </a:rPr>
              <a:t>  |  2021-03-02  |  Ericsson Internal  |  Page </a:t>
            </a:r>
            <a:fld id="{37B9D8C9-E191-4A1C-9AC8-45849DE46AFB}" type="slidenum">
              <a:rPr lang="en-US" sz="800" b="0" i="0" u="none" smtClean="0">
                <a:solidFill>
                  <a:srgbClr val="1A1816"/>
                </a:solidFill>
                <a:latin typeface="+mn-lt"/>
              </a:rPr>
              <a:t>‹#›</a:t>
            </a:fld>
            <a:endParaRPr lang="en-US" sz="800" b="0" i="0" u="none" dirty="0">
              <a:solidFill>
                <a:srgbClr val="1A1816"/>
              </a:solidFill>
              <a:latin typeface="+mn-lt"/>
            </a:endParaRPr>
          </a:p>
        </p:txBody>
      </p:sp>
      <p:sp>
        <p:nvSpPr>
          <p:cNvPr id="10" name="FirstDividerHider">
            <a:extLst>
              <a:ext uri="{FF2B5EF4-FFF2-40B4-BE49-F238E27FC236}">
                <a16:creationId xmlns:a16="http://schemas.microsoft.com/office/drawing/2014/main" id="{54A68D25-E1D7-496F-BC83-0E0E9B8A021B}"/>
              </a:ext>
            </a:extLst>
          </p:cNvPr>
          <p:cNvSpPr/>
          <p:nvPr userDrawn="1"/>
        </p:nvSpPr>
        <p:spPr bwMode="auto">
          <a:xfrm>
            <a:off x="396000" y="6408751"/>
            <a:ext cx="79513" cy="262393"/>
          </a:xfrm>
          <a:prstGeom prst="rect">
            <a:avLst/>
          </a:prstGeom>
          <a:solidFill>
            <a:schemeClr val="bg1"/>
          </a:solidFill>
          <a:ln w="12700" cap="flat" cmpd="sng" algn="ctr">
            <a:noFill/>
            <a:prstDash val="solid"/>
            <a:round/>
            <a:headEnd type="none" w="med" len="med"/>
            <a:tailEnd type="none" w="med" len="med"/>
          </a:ln>
          <a:effectLst/>
        </p:spPr>
        <p:txBody>
          <a:bodyPr rot="0" spcFirstLastPara="0" vertOverflow="overflow" horzOverflow="overflow" vert="horz" wrap="square" lIns="72000" tIns="36000" rIns="73152" bIns="36576" numCol="1" spcCol="0" rtlCol="0" fromWordArt="0" anchor="t" anchorCtr="0" forceAA="0" compatLnSpc="1">
            <a:prstTxWarp prst="textNoShape">
              <a:avLst/>
            </a:prstTxWarp>
            <a:noAutofit/>
          </a:bodyPr>
          <a:lstStyle/>
          <a:p>
            <a:pPr marL="357188" marR="0" indent="-357188" algn="l" defTabSz="914400" rtl="0" eaLnBrk="1" fontAlgn="base" latinLnBrk="0" hangingPunct="1">
              <a:lnSpc>
                <a:spcPct val="100000"/>
              </a:lnSpc>
              <a:spcBef>
                <a:spcPts val="300"/>
              </a:spcBef>
              <a:spcAft>
                <a:spcPct val="0"/>
              </a:spcAft>
              <a:buClrTx/>
              <a:buSzTx/>
              <a:buFont typeface="Ericsson Hilda" panose="00000500000000000000" pitchFamily="2" charset="0"/>
              <a:buChar char="—"/>
              <a:tabLst/>
            </a:pPr>
            <a:endParaRPr kumimoji="0" lang="en-US" sz="2000" b="0" i="0" u="none" strike="noStrike" cap="none" normalizeH="0" baseline="0" dirty="0" err="1">
              <a:ln>
                <a:noFill/>
              </a:ln>
              <a:solidFill>
                <a:schemeClr val="bg1"/>
              </a:solidFill>
              <a:effectLst/>
              <a:latin typeface="+mn-lt"/>
            </a:endParaRPr>
          </a:p>
        </p:txBody>
      </p:sp>
    </p:spTree>
    <p:extLst>
      <p:ext uri="{BB962C8B-B14F-4D97-AF65-F5344CB8AC3E}">
        <p14:creationId xmlns:p14="http://schemas.microsoft.com/office/powerpoint/2010/main" val="176254620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and 3 columns">
    <p:spTree>
      <p:nvGrpSpPr>
        <p:cNvPr id="1" name=""/>
        <p:cNvGrpSpPr/>
        <p:nvPr/>
      </p:nvGrpSpPr>
      <p:grpSpPr>
        <a:xfrm>
          <a:off x="0" y="0"/>
          <a:ext cx="0" cy="0"/>
          <a:chOff x="0" y="0"/>
          <a:chExt cx="0" cy="0"/>
        </a:xfrm>
      </p:grpSpPr>
      <p:sp>
        <p:nvSpPr>
          <p:cNvPr id="10" name="Title_SM">
            <a:extLst>
              <a:ext uri="{FF2B5EF4-FFF2-40B4-BE49-F238E27FC236}">
                <a16:creationId xmlns:a16="http://schemas.microsoft.com/office/drawing/2014/main" id="{6B686A21-AA96-4B0A-B7CE-F4C6D5D31B32}"/>
              </a:ext>
            </a:extLst>
          </p:cNvPr>
          <p:cNvSpPr>
            <a:spLocks noGrp="1" noChangeArrowheads="1"/>
          </p:cNvSpPr>
          <p:nvPr>
            <p:ph type="title" hasCustomPrompt="1"/>
          </p:nvPr>
        </p:nvSpPr>
        <p:spPr bwMode="auto">
          <a:xfrm>
            <a:off x="479425" y="476250"/>
            <a:ext cx="8353426" cy="1081088"/>
          </a:xfrm>
          <a:prstGeom prst="rect">
            <a:avLst/>
          </a:prstGeom>
          <a:noFill/>
          <a:ln w="9525">
            <a:noFill/>
            <a:miter lim="800000"/>
            <a:headEnd/>
            <a:tailEnd/>
          </a:ln>
        </p:spPr>
        <p:txBody>
          <a:bodyPr vert="horz" wrap="square" lIns="72000" tIns="36000" rIns="73152" bIns="36576" numCol="1" anchor="t" anchorCtr="0" compatLnSpc="1">
            <a:prstTxWarp prst="textNoShape">
              <a:avLst/>
            </a:prstTxWarp>
            <a:noAutofit/>
          </a:bodyPr>
          <a:lstStyle>
            <a:lvl1pPr>
              <a:defRPr/>
            </a:lvl1pPr>
          </a:lstStyle>
          <a:p>
            <a:pPr lvl="0"/>
            <a:r>
              <a:rPr lang="en-US" dirty="0"/>
              <a:t>Slide title, Ericsson Hilda Light 40pt, Ericsson Black, max 2-lines</a:t>
            </a:r>
            <a:endParaRPr lang="en-US"/>
          </a:p>
        </p:txBody>
      </p:sp>
      <p:sp>
        <p:nvSpPr>
          <p:cNvPr id="6" name="Content Placeholder 1"/>
          <p:cNvSpPr>
            <a:spLocks noGrp="1"/>
          </p:cNvSpPr>
          <p:nvPr>
            <p:ph sz="quarter" idx="11" hasCustomPrompt="1"/>
          </p:nvPr>
        </p:nvSpPr>
        <p:spPr>
          <a:xfrm>
            <a:off x="481052" y="1846580"/>
            <a:ext cx="3528000" cy="4392613"/>
          </a:xfrm>
          <a:prstGeom prst="rect">
            <a:avLst/>
          </a:prstGeom>
        </p:spPr>
        <p:txBody>
          <a:bodyPr/>
          <a:lstStyle>
            <a:lvl1pPr>
              <a:defRPr/>
            </a:lvl1pPr>
            <a:lvl2pPr>
              <a:defRPr/>
            </a:lvl2pPr>
            <a:lvl3pPr>
              <a:defRPr/>
            </a:lvl3pPr>
            <a:lvl4pPr>
              <a:defRPr/>
            </a:lvl4pPr>
            <a:lvl5pPr>
              <a:defRPr/>
            </a:lvl5pPr>
          </a:lstStyle>
          <a:p>
            <a:pPr lvl="0"/>
            <a:r>
              <a:rPr lang="en-US" dirty="0"/>
              <a:t>For heading, use Ericsson Hilda in bold. For copy and bullets, use Ericsson Hilda.</a:t>
            </a:r>
            <a:endParaRPr lang="en-US"/>
          </a:p>
          <a:p>
            <a:pPr lvl="0"/>
            <a:r>
              <a:rPr lang="en-US" dirty="0"/>
              <a:t>First level</a:t>
            </a:r>
            <a:endParaRPr lang="en-US"/>
          </a:p>
          <a:p>
            <a:pPr lvl="1"/>
            <a:r>
              <a:rPr lang="en-US" dirty="0"/>
              <a:t>Second level</a:t>
            </a:r>
            <a:endParaRPr lang="en-US"/>
          </a:p>
          <a:p>
            <a:pPr lvl="2"/>
            <a:r>
              <a:rPr lang="en-US" dirty="0"/>
              <a:t>Third level</a:t>
            </a:r>
            <a:endParaRPr lang="en-US"/>
          </a:p>
        </p:txBody>
      </p:sp>
      <p:sp>
        <p:nvSpPr>
          <p:cNvPr id="8" name="Content Placeholder 2"/>
          <p:cNvSpPr>
            <a:spLocks noGrp="1"/>
          </p:cNvSpPr>
          <p:nvPr>
            <p:ph sz="quarter" idx="12" hasCustomPrompt="1"/>
          </p:nvPr>
        </p:nvSpPr>
        <p:spPr>
          <a:xfrm>
            <a:off x="4332814" y="1844674"/>
            <a:ext cx="3528000" cy="4392613"/>
          </a:xfrm>
          <a:prstGeom prst="rect">
            <a:avLst/>
          </a:prstGeom>
        </p:spPr>
        <p:txBody>
          <a:bodyPr/>
          <a:lstStyle>
            <a:lvl1pPr>
              <a:defRPr/>
            </a:lvl1pPr>
            <a:lvl2pPr>
              <a:defRPr/>
            </a:lvl2pPr>
            <a:lvl3pPr>
              <a:defRPr/>
            </a:lvl3pPr>
            <a:lvl4pPr>
              <a:defRPr/>
            </a:lvl4pPr>
            <a:lvl5pPr>
              <a:defRPr/>
            </a:lvl5pPr>
          </a:lstStyle>
          <a:p>
            <a:pPr lvl="0"/>
            <a:r>
              <a:rPr lang="en-US" dirty="0"/>
              <a:t>For heading, use Ericsson Hilda in bold. For copy and bullets, use Ericsson Hilda.</a:t>
            </a:r>
            <a:endParaRPr lang="en-US"/>
          </a:p>
          <a:p>
            <a:pPr lvl="0"/>
            <a:r>
              <a:rPr lang="en-US" dirty="0"/>
              <a:t>First level</a:t>
            </a:r>
            <a:endParaRPr lang="en-US"/>
          </a:p>
          <a:p>
            <a:pPr lvl="1"/>
            <a:r>
              <a:rPr lang="en-US" dirty="0"/>
              <a:t>Second level</a:t>
            </a:r>
            <a:endParaRPr lang="en-US"/>
          </a:p>
          <a:p>
            <a:pPr lvl="2"/>
            <a:r>
              <a:rPr lang="en-US" dirty="0"/>
              <a:t>Third level</a:t>
            </a:r>
            <a:endParaRPr lang="en-US"/>
          </a:p>
        </p:txBody>
      </p:sp>
      <p:sp>
        <p:nvSpPr>
          <p:cNvPr id="7" name="Content Placeholder 3">
            <a:extLst>
              <a:ext uri="{FF2B5EF4-FFF2-40B4-BE49-F238E27FC236}">
                <a16:creationId xmlns:a16="http://schemas.microsoft.com/office/drawing/2014/main" id="{8E3794F8-471D-4987-945F-3C29BB03AB49}"/>
              </a:ext>
            </a:extLst>
          </p:cNvPr>
          <p:cNvSpPr>
            <a:spLocks noGrp="1"/>
          </p:cNvSpPr>
          <p:nvPr>
            <p:ph sz="quarter" idx="13" hasCustomPrompt="1"/>
          </p:nvPr>
        </p:nvSpPr>
        <p:spPr>
          <a:xfrm>
            <a:off x="8184575" y="1846580"/>
            <a:ext cx="3528000" cy="4392613"/>
          </a:xfrm>
          <a:prstGeom prst="rect">
            <a:avLst/>
          </a:prstGeom>
        </p:spPr>
        <p:txBody>
          <a:bodyPr/>
          <a:lstStyle>
            <a:lvl1pPr>
              <a:defRPr/>
            </a:lvl1pPr>
            <a:lvl2pPr>
              <a:defRPr/>
            </a:lvl2pPr>
            <a:lvl3pPr>
              <a:defRPr/>
            </a:lvl3pPr>
            <a:lvl4pPr>
              <a:defRPr/>
            </a:lvl4pPr>
            <a:lvl5pPr>
              <a:defRPr/>
            </a:lvl5pPr>
          </a:lstStyle>
          <a:p>
            <a:pPr lvl="0"/>
            <a:r>
              <a:rPr lang="en-US" dirty="0"/>
              <a:t>For heading, use Ericsson Hilda in bold. For copy and bullets, use Ericsson Hilda.</a:t>
            </a:r>
            <a:endParaRPr lang="en-US"/>
          </a:p>
          <a:p>
            <a:pPr lvl="0"/>
            <a:r>
              <a:rPr lang="en-US" dirty="0"/>
              <a:t>First level</a:t>
            </a:r>
            <a:endParaRPr lang="en-US"/>
          </a:p>
          <a:p>
            <a:pPr lvl="1"/>
            <a:r>
              <a:rPr lang="en-US" dirty="0"/>
              <a:t>Second level</a:t>
            </a:r>
            <a:endParaRPr lang="en-US"/>
          </a:p>
          <a:p>
            <a:pPr lvl="2"/>
            <a:r>
              <a:rPr lang="en-US" dirty="0"/>
              <a:t>Third level</a:t>
            </a:r>
            <a:endParaRPr lang="en-US"/>
          </a:p>
        </p:txBody>
      </p:sp>
      <p:sp>
        <p:nvSpPr>
          <p:cNvPr id="9" name="txtfooterCopy" descr="{&#10; &quot;SkabelonDesign&quot;: {&#10; &quot;textualValue&quot;: &quot;&lt;key1/&gt;&quot;,&#10; &quot;bindingCollection&quot;: {&#10; &quot;key1&quot;: {&quot;SkabelonDesign&quot;:{&quot;type&quot;:&quot;Text&quot;,&quot;binding&quot;:&quot;Module.FooterText&quot;}}&#10; }&#10; }&#10;}">
            <a:extLst>
              <a:ext uri="{FF2B5EF4-FFF2-40B4-BE49-F238E27FC236}">
                <a16:creationId xmlns:a16="http://schemas.microsoft.com/office/drawing/2014/main" id="{2C8570FA-FAA3-4EFA-A4F1-01C285AE39DE}"/>
              </a:ext>
            </a:extLst>
          </p:cNvPr>
          <p:cNvSpPr txBox="1"/>
          <p:nvPr userDrawn="1"/>
        </p:nvSpPr>
        <p:spPr>
          <a:xfrm>
            <a:off x="396000" y="6524625"/>
            <a:ext cx="2040623" cy="123111"/>
          </a:xfrm>
          <a:prstGeom prst="rect">
            <a:avLst/>
          </a:prstGeom>
          <a:noFill/>
        </p:spPr>
        <p:txBody>
          <a:bodyPr vert="horz" wrap="none" lIns="0" tIns="0" rIns="0" bIns="0" rtlCol="0">
            <a:spAutoFit/>
          </a:bodyPr>
          <a:lstStyle/>
          <a:p>
            <a:pPr marL="0" indent="0" algn="l">
              <a:buFontTx/>
              <a:buNone/>
            </a:pPr>
            <a:r>
              <a:rPr lang="en-US" sz="800" b="0" i="0" u="none">
                <a:solidFill>
                  <a:srgbClr val="1A1816"/>
                </a:solidFill>
                <a:latin typeface="+mn-lt"/>
              </a:rPr>
              <a:t>  |  2021-03-02  |  Ericsson Internal  |  Page </a:t>
            </a:r>
            <a:fld id="{1E889527-52AD-4366-B29D-FCB9B76DC498}" type="slidenum">
              <a:rPr lang="en-US" sz="800" b="0" i="0" u="none" smtClean="0">
                <a:solidFill>
                  <a:srgbClr val="1A1816"/>
                </a:solidFill>
                <a:latin typeface="+mn-lt"/>
              </a:rPr>
              <a:t>‹#›</a:t>
            </a:fld>
            <a:endParaRPr lang="en-US" sz="800" b="0" i="0" u="none" dirty="0">
              <a:solidFill>
                <a:srgbClr val="1A1816"/>
              </a:solidFill>
              <a:latin typeface="+mn-lt"/>
            </a:endParaRPr>
          </a:p>
        </p:txBody>
      </p:sp>
      <p:sp>
        <p:nvSpPr>
          <p:cNvPr id="12" name="FirstDividerHider">
            <a:extLst>
              <a:ext uri="{FF2B5EF4-FFF2-40B4-BE49-F238E27FC236}">
                <a16:creationId xmlns:a16="http://schemas.microsoft.com/office/drawing/2014/main" id="{CABEA97C-68C1-4FF0-BE0B-B792D9655202}"/>
              </a:ext>
            </a:extLst>
          </p:cNvPr>
          <p:cNvSpPr/>
          <p:nvPr userDrawn="1"/>
        </p:nvSpPr>
        <p:spPr bwMode="auto">
          <a:xfrm>
            <a:off x="396000" y="6408751"/>
            <a:ext cx="79513" cy="262393"/>
          </a:xfrm>
          <a:prstGeom prst="rect">
            <a:avLst/>
          </a:prstGeom>
          <a:solidFill>
            <a:schemeClr val="bg1"/>
          </a:solidFill>
          <a:ln w="12700" cap="flat" cmpd="sng" algn="ctr">
            <a:noFill/>
            <a:prstDash val="solid"/>
            <a:round/>
            <a:headEnd type="none" w="med" len="med"/>
            <a:tailEnd type="none" w="med" len="med"/>
          </a:ln>
          <a:effectLst/>
        </p:spPr>
        <p:txBody>
          <a:bodyPr rot="0" spcFirstLastPara="0" vertOverflow="overflow" horzOverflow="overflow" vert="horz" wrap="square" lIns="72000" tIns="36000" rIns="73152" bIns="36576" numCol="1" spcCol="0" rtlCol="0" fromWordArt="0" anchor="t" anchorCtr="0" forceAA="0" compatLnSpc="1">
            <a:prstTxWarp prst="textNoShape">
              <a:avLst/>
            </a:prstTxWarp>
            <a:noAutofit/>
          </a:bodyPr>
          <a:lstStyle/>
          <a:p>
            <a:pPr marL="357188" marR="0" indent="-357188" algn="l" defTabSz="914400" rtl="0" eaLnBrk="1" fontAlgn="base" latinLnBrk="0" hangingPunct="1">
              <a:lnSpc>
                <a:spcPct val="100000"/>
              </a:lnSpc>
              <a:spcBef>
                <a:spcPts val="300"/>
              </a:spcBef>
              <a:spcAft>
                <a:spcPct val="0"/>
              </a:spcAft>
              <a:buClrTx/>
              <a:buSzTx/>
              <a:buFont typeface="Ericsson Hilda" panose="00000500000000000000" pitchFamily="2" charset="0"/>
              <a:buChar char="—"/>
              <a:tabLst/>
            </a:pPr>
            <a:endParaRPr kumimoji="0" lang="en-US" sz="2000" b="0" i="0" u="none" strike="noStrike" cap="none" normalizeH="0" baseline="0" dirty="0" err="1">
              <a:ln>
                <a:noFill/>
              </a:ln>
              <a:solidFill>
                <a:schemeClr val="bg1"/>
              </a:solidFill>
              <a:effectLst/>
              <a:latin typeface="+mn-lt"/>
            </a:endParaRPr>
          </a:p>
        </p:txBody>
      </p:sp>
    </p:spTree>
    <p:extLst>
      <p:ext uri="{BB962C8B-B14F-4D97-AF65-F5344CB8AC3E}">
        <p14:creationId xmlns:p14="http://schemas.microsoft.com/office/powerpoint/2010/main" val="354572533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3 narrow columns">
    <p:spTree>
      <p:nvGrpSpPr>
        <p:cNvPr id="1" name=""/>
        <p:cNvGrpSpPr/>
        <p:nvPr/>
      </p:nvGrpSpPr>
      <p:grpSpPr>
        <a:xfrm>
          <a:off x="0" y="0"/>
          <a:ext cx="0" cy="0"/>
          <a:chOff x="0" y="0"/>
          <a:chExt cx="0" cy="0"/>
        </a:xfrm>
      </p:grpSpPr>
      <p:sp>
        <p:nvSpPr>
          <p:cNvPr id="7" name="Title_SM">
            <a:extLst>
              <a:ext uri="{FF2B5EF4-FFF2-40B4-BE49-F238E27FC236}">
                <a16:creationId xmlns:a16="http://schemas.microsoft.com/office/drawing/2014/main" id="{7EEF5633-BC13-4AEA-AEF5-CE2675504D30}"/>
              </a:ext>
            </a:extLst>
          </p:cNvPr>
          <p:cNvSpPr>
            <a:spLocks noGrp="1" noChangeArrowheads="1"/>
          </p:cNvSpPr>
          <p:nvPr>
            <p:ph type="title" hasCustomPrompt="1"/>
          </p:nvPr>
        </p:nvSpPr>
        <p:spPr bwMode="auto">
          <a:xfrm>
            <a:off x="479425" y="476250"/>
            <a:ext cx="8353426" cy="1081088"/>
          </a:xfrm>
          <a:prstGeom prst="rect">
            <a:avLst/>
          </a:prstGeom>
          <a:noFill/>
          <a:ln w="9525">
            <a:noFill/>
            <a:miter lim="800000"/>
            <a:headEnd/>
            <a:tailEnd/>
          </a:ln>
        </p:spPr>
        <p:txBody>
          <a:bodyPr vert="horz" wrap="square" lIns="72000" tIns="36000" rIns="73152" bIns="36576" numCol="1" anchor="t" anchorCtr="0" compatLnSpc="1">
            <a:prstTxWarp prst="textNoShape">
              <a:avLst/>
            </a:prstTxWarp>
            <a:noAutofit/>
          </a:bodyPr>
          <a:lstStyle>
            <a:lvl1pPr>
              <a:defRPr/>
            </a:lvl1pPr>
          </a:lstStyle>
          <a:p>
            <a:pPr lvl="0"/>
            <a:r>
              <a:rPr lang="en-US" dirty="0"/>
              <a:t>Slide title, Ericsson Hilda Light 40pt, Ericsson Black, max 2-lines</a:t>
            </a:r>
            <a:endParaRPr lang="en-US"/>
          </a:p>
        </p:txBody>
      </p:sp>
      <p:sp>
        <p:nvSpPr>
          <p:cNvPr id="4" name="Content Placeholder 1"/>
          <p:cNvSpPr>
            <a:spLocks noGrp="1"/>
          </p:cNvSpPr>
          <p:nvPr>
            <p:ph sz="quarter" idx="10" hasCustomPrompt="1"/>
          </p:nvPr>
        </p:nvSpPr>
        <p:spPr>
          <a:xfrm>
            <a:off x="3359149" y="1844674"/>
            <a:ext cx="2592389" cy="4392613"/>
          </a:xfrm>
          <a:prstGeom prst="rect">
            <a:avLst/>
          </a:prstGeom>
        </p:spPr>
        <p:txBody>
          <a:bodyPr/>
          <a:lstStyle>
            <a:lvl1pPr>
              <a:defRPr/>
            </a:lvl1pPr>
            <a:lvl2pPr>
              <a:defRPr/>
            </a:lvl2pPr>
            <a:lvl3pPr>
              <a:defRPr/>
            </a:lvl3pPr>
            <a:lvl4pPr>
              <a:defRPr/>
            </a:lvl4pPr>
            <a:lvl5pPr>
              <a:defRPr/>
            </a:lvl5pPr>
          </a:lstStyle>
          <a:p>
            <a:pPr lvl="0"/>
            <a:r>
              <a:rPr lang="en-US" dirty="0"/>
              <a:t>For heading, use Ericsson Hilda in bold. For copy and bullets, use Ericsson Hilda.</a:t>
            </a:r>
            <a:endParaRPr lang="en-US"/>
          </a:p>
          <a:p>
            <a:pPr lvl="0"/>
            <a:r>
              <a:rPr lang="en-US" dirty="0"/>
              <a:t>First level</a:t>
            </a:r>
            <a:endParaRPr lang="en-US"/>
          </a:p>
          <a:p>
            <a:pPr lvl="1"/>
            <a:r>
              <a:rPr lang="en-US" dirty="0"/>
              <a:t>Second level</a:t>
            </a:r>
            <a:endParaRPr lang="en-US"/>
          </a:p>
          <a:p>
            <a:pPr lvl="2"/>
            <a:r>
              <a:rPr lang="en-US" dirty="0"/>
              <a:t>Third level</a:t>
            </a:r>
            <a:endParaRPr lang="en-US"/>
          </a:p>
        </p:txBody>
      </p:sp>
      <p:sp>
        <p:nvSpPr>
          <p:cNvPr id="6" name="Content Placeholder 2"/>
          <p:cNvSpPr>
            <a:spLocks noGrp="1"/>
          </p:cNvSpPr>
          <p:nvPr>
            <p:ph sz="quarter" idx="11" hasCustomPrompt="1"/>
          </p:nvPr>
        </p:nvSpPr>
        <p:spPr>
          <a:xfrm>
            <a:off x="6240464" y="1844674"/>
            <a:ext cx="2592386" cy="4392613"/>
          </a:xfrm>
          <a:prstGeom prst="rect">
            <a:avLst/>
          </a:prstGeom>
        </p:spPr>
        <p:txBody>
          <a:bodyPr/>
          <a:lstStyle>
            <a:lvl1pPr>
              <a:defRPr/>
            </a:lvl1pPr>
            <a:lvl2pPr>
              <a:defRPr/>
            </a:lvl2pPr>
            <a:lvl3pPr>
              <a:defRPr/>
            </a:lvl3pPr>
            <a:lvl4pPr>
              <a:defRPr/>
            </a:lvl4pPr>
            <a:lvl5pPr>
              <a:defRPr/>
            </a:lvl5pPr>
          </a:lstStyle>
          <a:p>
            <a:pPr lvl="0"/>
            <a:r>
              <a:rPr lang="en-US" dirty="0"/>
              <a:t>For heading, use Ericsson Hilda in bold. For copy and bullets, use Ericsson Hilda.</a:t>
            </a:r>
            <a:endParaRPr lang="en-US"/>
          </a:p>
          <a:p>
            <a:pPr lvl="0"/>
            <a:r>
              <a:rPr lang="en-US" dirty="0"/>
              <a:t>First level</a:t>
            </a:r>
            <a:endParaRPr lang="en-US"/>
          </a:p>
          <a:p>
            <a:pPr lvl="1"/>
            <a:r>
              <a:rPr lang="en-US" dirty="0"/>
              <a:t>Second level</a:t>
            </a:r>
            <a:endParaRPr lang="en-US"/>
          </a:p>
          <a:p>
            <a:pPr lvl="2"/>
            <a:r>
              <a:rPr lang="en-US" dirty="0"/>
              <a:t>Third level</a:t>
            </a:r>
            <a:endParaRPr lang="en-US"/>
          </a:p>
        </p:txBody>
      </p:sp>
      <p:sp>
        <p:nvSpPr>
          <p:cNvPr id="8" name="Content Placeholder 3"/>
          <p:cNvSpPr>
            <a:spLocks noGrp="1"/>
          </p:cNvSpPr>
          <p:nvPr>
            <p:ph sz="quarter" idx="12" hasCustomPrompt="1"/>
          </p:nvPr>
        </p:nvSpPr>
        <p:spPr>
          <a:xfrm>
            <a:off x="9121776" y="1844674"/>
            <a:ext cx="2590799" cy="4392613"/>
          </a:xfrm>
          <a:prstGeom prst="rect">
            <a:avLst/>
          </a:prstGeom>
        </p:spPr>
        <p:txBody>
          <a:bodyPr/>
          <a:lstStyle>
            <a:lvl1pPr>
              <a:defRPr/>
            </a:lvl1pPr>
            <a:lvl2pPr>
              <a:defRPr/>
            </a:lvl2pPr>
            <a:lvl3pPr>
              <a:defRPr/>
            </a:lvl3pPr>
            <a:lvl4pPr>
              <a:defRPr/>
            </a:lvl4pPr>
            <a:lvl5pPr>
              <a:defRPr/>
            </a:lvl5pPr>
          </a:lstStyle>
          <a:p>
            <a:pPr lvl="0"/>
            <a:r>
              <a:rPr lang="en-US" dirty="0"/>
              <a:t>For heading, use Ericsson Hilda in bold. For copy and bullets, use Ericsson Hilda.</a:t>
            </a:r>
            <a:endParaRPr lang="en-US"/>
          </a:p>
          <a:p>
            <a:pPr lvl="0"/>
            <a:r>
              <a:rPr lang="en-US" dirty="0"/>
              <a:t>First level</a:t>
            </a:r>
            <a:endParaRPr lang="en-US"/>
          </a:p>
          <a:p>
            <a:pPr lvl="1"/>
            <a:r>
              <a:rPr lang="en-US" dirty="0"/>
              <a:t>Second level</a:t>
            </a:r>
            <a:endParaRPr lang="en-US"/>
          </a:p>
          <a:p>
            <a:pPr lvl="2"/>
            <a:r>
              <a:rPr lang="en-US" dirty="0"/>
              <a:t>Third level</a:t>
            </a:r>
            <a:endParaRPr lang="en-US"/>
          </a:p>
        </p:txBody>
      </p:sp>
      <p:sp>
        <p:nvSpPr>
          <p:cNvPr id="9" name="txtfooterCopy" descr="{&#10; &quot;SkabelonDesign&quot;: {&#10; &quot;textualValue&quot;: &quot;&lt;key1/&gt;&quot;,&#10; &quot;bindingCollection&quot;: {&#10; &quot;key1&quot;: {&quot;SkabelonDesign&quot;:{&quot;type&quot;:&quot;Text&quot;,&quot;binding&quot;:&quot;Module.FooterText&quot;}}&#10; }&#10; }&#10;}">
            <a:extLst>
              <a:ext uri="{FF2B5EF4-FFF2-40B4-BE49-F238E27FC236}">
                <a16:creationId xmlns:a16="http://schemas.microsoft.com/office/drawing/2014/main" id="{4815D3F0-43E8-418F-A5E4-30F31668DC0E}"/>
              </a:ext>
            </a:extLst>
          </p:cNvPr>
          <p:cNvSpPr txBox="1"/>
          <p:nvPr userDrawn="1"/>
        </p:nvSpPr>
        <p:spPr>
          <a:xfrm>
            <a:off x="396000" y="6524625"/>
            <a:ext cx="2040623" cy="123111"/>
          </a:xfrm>
          <a:prstGeom prst="rect">
            <a:avLst/>
          </a:prstGeom>
          <a:noFill/>
        </p:spPr>
        <p:txBody>
          <a:bodyPr vert="horz" wrap="none" lIns="0" tIns="0" rIns="0" bIns="0" rtlCol="0">
            <a:spAutoFit/>
          </a:bodyPr>
          <a:lstStyle/>
          <a:p>
            <a:pPr marL="0" indent="0" algn="l">
              <a:buFontTx/>
              <a:buNone/>
            </a:pPr>
            <a:r>
              <a:rPr lang="en-US" sz="800" b="0" i="0" u="none">
                <a:solidFill>
                  <a:srgbClr val="1A1816"/>
                </a:solidFill>
                <a:latin typeface="+mn-lt"/>
              </a:rPr>
              <a:t>  |  2021-03-02  |  Ericsson Internal  |  Page </a:t>
            </a:r>
            <a:fld id="{A9471781-C519-4C63-BE98-1A36DAC65DCB}" type="slidenum">
              <a:rPr lang="en-US" sz="800" b="0" i="0" u="none" smtClean="0">
                <a:solidFill>
                  <a:srgbClr val="1A1816"/>
                </a:solidFill>
                <a:latin typeface="+mn-lt"/>
              </a:rPr>
              <a:t>‹#›</a:t>
            </a:fld>
            <a:endParaRPr lang="en-US" sz="800" b="0" i="0" u="none" dirty="0">
              <a:solidFill>
                <a:srgbClr val="1A1816"/>
              </a:solidFill>
              <a:latin typeface="+mn-lt"/>
            </a:endParaRPr>
          </a:p>
        </p:txBody>
      </p:sp>
      <p:sp>
        <p:nvSpPr>
          <p:cNvPr id="11" name="FirstDividerHider">
            <a:extLst>
              <a:ext uri="{FF2B5EF4-FFF2-40B4-BE49-F238E27FC236}">
                <a16:creationId xmlns:a16="http://schemas.microsoft.com/office/drawing/2014/main" id="{EDCD44CA-6216-40D7-A43C-C84DC0870CD0}"/>
              </a:ext>
            </a:extLst>
          </p:cNvPr>
          <p:cNvSpPr/>
          <p:nvPr userDrawn="1"/>
        </p:nvSpPr>
        <p:spPr bwMode="auto">
          <a:xfrm>
            <a:off x="396000" y="6408751"/>
            <a:ext cx="79513" cy="262393"/>
          </a:xfrm>
          <a:prstGeom prst="rect">
            <a:avLst/>
          </a:prstGeom>
          <a:solidFill>
            <a:schemeClr val="bg1"/>
          </a:solidFill>
          <a:ln w="12700" cap="flat" cmpd="sng" algn="ctr">
            <a:noFill/>
            <a:prstDash val="solid"/>
            <a:round/>
            <a:headEnd type="none" w="med" len="med"/>
            <a:tailEnd type="none" w="med" len="med"/>
          </a:ln>
          <a:effectLst/>
        </p:spPr>
        <p:txBody>
          <a:bodyPr rot="0" spcFirstLastPara="0" vertOverflow="overflow" horzOverflow="overflow" vert="horz" wrap="square" lIns="72000" tIns="36000" rIns="73152" bIns="36576" numCol="1" spcCol="0" rtlCol="0" fromWordArt="0" anchor="t" anchorCtr="0" forceAA="0" compatLnSpc="1">
            <a:prstTxWarp prst="textNoShape">
              <a:avLst/>
            </a:prstTxWarp>
            <a:noAutofit/>
          </a:bodyPr>
          <a:lstStyle/>
          <a:p>
            <a:pPr marL="357188" marR="0" indent="-357188" algn="l" defTabSz="914400" rtl="0" eaLnBrk="1" fontAlgn="base" latinLnBrk="0" hangingPunct="1">
              <a:lnSpc>
                <a:spcPct val="100000"/>
              </a:lnSpc>
              <a:spcBef>
                <a:spcPts val="300"/>
              </a:spcBef>
              <a:spcAft>
                <a:spcPct val="0"/>
              </a:spcAft>
              <a:buClrTx/>
              <a:buSzTx/>
              <a:buFont typeface="Ericsson Hilda" panose="00000500000000000000" pitchFamily="2" charset="0"/>
              <a:buChar char="—"/>
              <a:tabLst/>
            </a:pPr>
            <a:endParaRPr kumimoji="0" lang="en-US" sz="2000" b="0" i="0" u="none" strike="noStrike" cap="none" normalizeH="0" baseline="0" dirty="0" err="1">
              <a:ln>
                <a:noFill/>
              </a:ln>
              <a:solidFill>
                <a:schemeClr val="bg1"/>
              </a:solidFill>
              <a:effectLst/>
              <a:latin typeface="+mn-lt"/>
            </a:endParaRPr>
          </a:p>
        </p:txBody>
      </p:sp>
    </p:spTree>
    <p:extLst>
      <p:ext uri="{BB962C8B-B14F-4D97-AF65-F5344CB8AC3E}">
        <p14:creationId xmlns:p14="http://schemas.microsoft.com/office/powerpoint/2010/main" val="189606870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and 4 columns">
    <p:spTree>
      <p:nvGrpSpPr>
        <p:cNvPr id="1" name=""/>
        <p:cNvGrpSpPr/>
        <p:nvPr/>
      </p:nvGrpSpPr>
      <p:grpSpPr>
        <a:xfrm>
          <a:off x="0" y="0"/>
          <a:ext cx="0" cy="0"/>
          <a:chOff x="0" y="0"/>
          <a:chExt cx="0" cy="0"/>
        </a:xfrm>
      </p:grpSpPr>
      <p:sp>
        <p:nvSpPr>
          <p:cNvPr id="7" name="Title_SM">
            <a:extLst>
              <a:ext uri="{FF2B5EF4-FFF2-40B4-BE49-F238E27FC236}">
                <a16:creationId xmlns:a16="http://schemas.microsoft.com/office/drawing/2014/main" id="{F4D71A67-F349-4E68-B7B8-D53CE323A764}"/>
              </a:ext>
            </a:extLst>
          </p:cNvPr>
          <p:cNvSpPr>
            <a:spLocks noGrp="1" noChangeArrowheads="1"/>
          </p:cNvSpPr>
          <p:nvPr>
            <p:ph type="title" hasCustomPrompt="1"/>
          </p:nvPr>
        </p:nvSpPr>
        <p:spPr bwMode="auto">
          <a:xfrm>
            <a:off x="479425" y="476250"/>
            <a:ext cx="8353426" cy="1081088"/>
          </a:xfrm>
          <a:prstGeom prst="rect">
            <a:avLst/>
          </a:prstGeom>
          <a:noFill/>
          <a:ln w="9525">
            <a:noFill/>
            <a:miter lim="800000"/>
            <a:headEnd/>
            <a:tailEnd/>
          </a:ln>
        </p:spPr>
        <p:txBody>
          <a:bodyPr vert="horz" wrap="square" lIns="72000" tIns="36000" rIns="73152" bIns="36576" numCol="1" anchor="t" anchorCtr="0" compatLnSpc="1">
            <a:prstTxWarp prst="textNoShape">
              <a:avLst/>
            </a:prstTxWarp>
            <a:noAutofit/>
          </a:bodyPr>
          <a:lstStyle>
            <a:lvl1pPr>
              <a:defRPr/>
            </a:lvl1pPr>
          </a:lstStyle>
          <a:p>
            <a:pPr lvl="0"/>
            <a:r>
              <a:rPr lang="en-US" dirty="0"/>
              <a:t>Slide title, Ericsson Hilda Light 40pt, Ericsson Black, max 2-lines</a:t>
            </a:r>
            <a:endParaRPr lang="en-US"/>
          </a:p>
        </p:txBody>
      </p:sp>
      <p:sp>
        <p:nvSpPr>
          <p:cNvPr id="4" name="Content Placeholder 1"/>
          <p:cNvSpPr>
            <a:spLocks noGrp="1"/>
          </p:cNvSpPr>
          <p:nvPr>
            <p:ph sz="quarter" idx="10" hasCustomPrompt="1"/>
          </p:nvPr>
        </p:nvSpPr>
        <p:spPr>
          <a:xfrm>
            <a:off x="479425" y="1844674"/>
            <a:ext cx="2592388" cy="4392613"/>
          </a:xfrm>
          <a:prstGeom prst="rect">
            <a:avLst/>
          </a:prstGeom>
        </p:spPr>
        <p:txBody>
          <a:bodyPr/>
          <a:lstStyle>
            <a:lvl1pPr>
              <a:defRPr/>
            </a:lvl1pPr>
            <a:lvl2pPr>
              <a:defRPr/>
            </a:lvl2pPr>
            <a:lvl3pPr>
              <a:defRPr/>
            </a:lvl3pPr>
            <a:lvl4pPr>
              <a:defRPr/>
            </a:lvl4pPr>
            <a:lvl5pPr>
              <a:defRPr/>
            </a:lvl5pPr>
          </a:lstStyle>
          <a:p>
            <a:pPr lvl="0"/>
            <a:r>
              <a:rPr lang="en-US" dirty="0"/>
              <a:t>For heading, use Ericsson Hilda in bold. For copy and bullets, use Ericsson Hilda.</a:t>
            </a:r>
            <a:endParaRPr lang="en-US"/>
          </a:p>
          <a:p>
            <a:pPr lvl="0"/>
            <a:r>
              <a:rPr lang="en-US" dirty="0"/>
              <a:t>First level</a:t>
            </a:r>
            <a:endParaRPr lang="en-US"/>
          </a:p>
          <a:p>
            <a:pPr lvl="1"/>
            <a:r>
              <a:rPr lang="en-US" dirty="0"/>
              <a:t>Second level</a:t>
            </a:r>
            <a:endParaRPr lang="en-US"/>
          </a:p>
          <a:p>
            <a:pPr lvl="2"/>
            <a:r>
              <a:rPr lang="en-US" dirty="0"/>
              <a:t>Third level</a:t>
            </a:r>
            <a:endParaRPr lang="en-US"/>
          </a:p>
        </p:txBody>
      </p:sp>
      <p:sp>
        <p:nvSpPr>
          <p:cNvPr id="6" name="Content Placeholder 2"/>
          <p:cNvSpPr>
            <a:spLocks noGrp="1"/>
          </p:cNvSpPr>
          <p:nvPr>
            <p:ph sz="quarter" idx="11" hasCustomPrompt="1"/>
          </p:nvPr>
        </p:nvSpPr>
        <p:spPr>
          <a:xfrm>
            <a:off x="3359149" y="1844674"/>
            <a:ext cx="2592389" cy="4392613"/>
          </a:xfrm>
          <a:prstGeom prst="rect">
            <a:avLst/>
          </a:prstGeom>
        </p:spPr>
        <p:txBody>
          <a:bodyPr/>
          <a:lstStyle>
            <a:lvl1pPr>
              <a:defRPr/>
            </a:lvl1pPr>
            <a:lvl2pPr>
              <a:defRPr/>
            </a:lvl2pPr>
            <a:lvl3pPr>
              <a:defRPr/>
            </a:lvl3pPr>
            <a:lvl4pPr>
              <a:defRPr/>
            </a:lvl4pPr>
          </a:lstStyle>
          <a:p>
            <a:pPr lvl="0"/>
            <a:r>
              <a:rPr lang="en-US" dirty="0"/>
              <a:t>For heading, use Ericsson Hilda in bold. For copy and bullets, use Ericsson Hilda.</a:t>
            </a:r>
            <a:endParaRPr lang="en-US"/>
          </a:p>
          <a:p>
            <a:pPr lvl="0"/>
            <a:r>
              <a:rPr lang="en-US" dirty="0"/>
              <a:t>First level</a:t>
            </a:r>
            <a:endParaRPr lang="en-US"/>
          </a:p>
          <a:p>
            <a:pPr lvl="1"/>
            <a:r>
              <a:rPr lang="en-US" dirty="0"/>
              <a:t>Second level</a:t>
            </a:r>
            <a:endParaRPr lang="en-US"/>
          </a:p>
          <a:p>
            <a:pPr lvl="2"/>
            <a:r>
              <a:rPr lang="en-US" dirty="0"/>
              <a:t>Third level</a:t>
            </a:r>
            <a:endParaRPr lang="en-US"/>
          </a:p>
        </p:txBody>
      </p:sp>
      <p:sp>
        <p:nvSpPr>
          <p:cNvPr id="8" name="Content Placeholder 3"/>
          <p:cNvSpPr>
            <a:spLocks noGrp="1"/>
          </p:cNvSpPr>
          <p:nvPr>
            <p:ph sz="quarter" idx="12" hasCustomPrompt="1"/>
          </p:nvPr>
        </p:nvSpPr>
        <p:spPr>
          <a:xfrm>
            <a:off x="6240463" y="1844674"/>
            <a:ext cx="2592388" cy="4392614"/>
          </a:xfrm>
          <a:prstGeom prst="rect">
            <a:avLst/>
          </a:prstGeom>
        </p:spPr>
        <p:txBody>
          <a:bodyPr/>
          <a:lstStyle>
            <a:lvl1pPr>
              <a:defRPr/>
            </a:lvl1pPr>
            <a:lvl2pPr>
              <a:defRPr/>
            </a:lvl2pPr>
            <a:lvl3pPr>
              <a:defRPr/>
            </a:lvl3pPr>
            <a:lvl4pPr>
              <a:defRPr/>
            </a:lvl4pPr>
          </a:lstStyle>
          <a:p>
            <a:pPr lvl="0"/>
            <a:r>
              <a:rPr lang="en-US" dirty="0"/>
              <a:t>For heading, use Ericsson Hilda in bold. For copy and bullets, use Ericsson Hilda.</a:t>
            </a:r>
            <a:endParaRPr lang="en-US"/>
          </a:p>
          <a:p>
            <a:pPr lvl="0"/>
            <a:r>
              <a:rPr lang="en-US" dirty="0"/>
              <a:t>First level</a:t>
            </a:r>
            <a:endParaRPr lang="en-US"/>
          </a:p>
          <a:p>
            <a:pPr lvl="1"/>
            <a:r>
              <a:rPr lang="en-US" dirty="0"/>
              <a:t>Second level</a:t>
            </a:r>
            <a:endParaRPr lang="en-US"/>
          </a:p>
          <a:p>
            <a:pPr lvl="2"/>
            <a:r>
              <a:rPr lang="en-US" dirty="0"/>
              <a:t>Third level</a:t>
            </a:r>
            <a:endParaRPr lang="en-US"/>
          </a:p>
        </p:txBody>
      </p:sp>
      <p:sp>
        <p:nvSpPr>
          <p:cNvPr id="9" name="Content Placeholder 4"/>
          <p:cNvSpPr>
            <a:spLocks noGrp="1"/>
          </p:cNvSpPr>
          <p:nvPr>
            <p:ph sz="quarter" idx="13" hasCustomPrompt="1"/>
          </p:nvPr>
        </p:nvSpPr>
        <p:spPr>
          <a:xfrm>
            <a:off x="9120188" y="1844674"/>
            <a:ext cx="2592387" cy="4392613"/>
          </a:xfrm>
          <a:prstGeom prst="rect">
            <a:avLst/>
          </a:prstGeom>
        </p:spPr>
        <p:txBody>
          <a:bodyPr/>
          <a:lstStyle>
            <a:lvl1pPr>
              <a:defRPr/>
            </a:lvl1pPr>
            <a:lvl2pPr>
              <a:defRPr/>
            </a:lvl2pPr>
            <a:lvl3pPr>
              <a:defRPr/>
            </a:lvl3pPr>
            <a:lvl4pPr>
              <a:defRPr/>
            </a:lvl4pPr>
          </a:lstStyle>
          <a:p>
            <a:pPr lvl="0"/>
            <a:r>
              <a:rPr lang="en-US" dirty="0"/>
              <a:t>For heading, use Ericsson Hilda in bold. For copy and bullets, use Ericsson Hilda.</a:t>
            </a:r>
            <a:endParaRPr lang="en-US"/>
          </a:p>
          <a:p>
            <a:pPr lvl="0"/>
            <a:r>
              <a:rPr lang="en-US" dirty="0"/>
              <a:t>First level</a:t>
            </a:r>
            <a:endParaRPr lang="en-US"/>
          </a:p>
          <a:p>
            <a:pPr lvl="1"/>
            <a:r>
              <a:rPr lang="en-US" dirty="0"/>
              <a:t>Second level</a:t>
            </a:r>
            <a:endParaRPr lang="en-US"/>
          </a:p>
          <a:p>
            <a:pPr lvl="2"/>
            <a:r>
              <a:rPr lang="en-US" dirty="0"/>
              <a:t>Third level</a:t>
            </a:r>
            <a:endParaRPr lang="en-US"/>
          </a:p>
        </p:txBody>
      </p:sp>
      <p:sp>
        <p:nvSpPr>
          <p:cNvPr id="11" name="txtfooterCopy" descr="{&#10; &quot;SkabelonDesign&quot;: {&#10; &quot;textualValue&quot;: &quot;&lt;key1/&gt;&quot;,&#10; &quot;bindingCollection&quot;: {&#10; &quot;key1&quot;: {&quot;SkabelonDesign&quot;:{&quot;type&quot;:&quot;Text&quot;,&quot;binding&quot;:&quot;Module.FooterText&quot;}}&#10; }&#10; }&#10;}">
            <a:extLst>
              <a:ext uri="{FF2B5EF4-FFF2-40B4-BE49-F238E27FC236}">
                <a16:creationId xmlns:a16="http://schemas.microsoft.com/office/drawing/2014/main" id="{A55C34B4-681E-4FDA-A9BB-6BC31D94C8D6}"/>
              </a:ext>
            </a:extLst>
          </p:cNvPr>
          <p:cNvSpPr txBox="1"/>
          <p:nvPr userDrawn="1"/>
        </p:nvSpPr>
        <p:spPr>
          <a:xfrm>
            <a:off x="396000" y="6524625"/>
            <a:ext cx="2040623" cy="123111"/>
          </a:xfrm>
          <a:prstGeom prst="rect">
            <a:avLst/>
          </a:prstGeom>
          <a:noFill/>
        </p:spPr>
        <p:txBody>
          <a:bodyPr vert="horz" wrap="none" lIns="0" tIns="0" rIns="0" bIns="0" rtlCol="0">
            <a:spAutoFit/>
          </a:bodyPr>
          <a:lstStyle/>
          <a:p>
            <a:pPr marL="0" indent="0" algn="l">
              <a:buFontTx/>
              <a:buNone/>
            </a:pPr>
            <a:r>
              <a:rPr lang="en-US" sz="800" b="0" i="0" u="none">
                <a:solidFill>
                  <a:srgbClr val="1A1816"/>
                </a:solidFill>
                <a:latin typeface="+mn-lt"/>
              </a:rPr>
              <a:t>  |  2021-03-02  |  Ericsson Internal  |  Page </a:t>
            </a:r>
            <a:fld id="{623A7D57-E525-418C-BAFF-21604DEE1FEA}" type="slidenum">
              <a:rPr lang="en-US" sz="800" b="0" i="0" u="none" smtClean="0">
                <a:solidFill>
                  <a:srgbClr val="1A1816"/>
                </a:solidFill>
                <a:latin typeface="+mn-lt"/>
              </a:rPr>
              <a:t>‹#›</a:t>
            </a:fld>
            <a:endParaRPr lang="en-US" sz="800" b="0" i="0" u="none" dirty="0">
              <a:solidFill>
                <a:srgbClr val="1A1816"/>
              </a:solidFill>
              <a:latin typeface="+mn-lt"/>
            </a:endParaRPr>
          </a:p>
        </p:txBody>
      </p:sp>
      <p:sp>
        <p:nvSpPr>
          <p:cNvPr id="12" name="FirstDividerHider">
            <a:extLst>
              <a:ext uri="{FF2B5EF4-FFF2-40B4-BE49-F238E27FC236}">
                <a16:creationId xmlns:a16="http://schemas.microsoft.com/office/drawing/2014/main" id="{D7A387F2-835E-495C-A46F-E0BAED03A9A5}"/>
              </a:ext>
            </a:extLst>
          </p:cNvPr>
          <p:cNvSpPr/>
          <p:nvPr userDrawn="1"/>
        </p:nvSpPr>
        <p:spPr bwMode="auto">
          <a:xfrm>
            <a:off x="396000" y="6408751"/>
            <a:ext cx="79513" cy="262393"/>
          </a:xfrm>
          <a:prstGeom prst="rect">
            <a:avLst/>
          </a:prstGeom>
          <a:solidFill>
            <a:schemeClr val="bg1"/>
          </a:solidFill>
          <a:ln w="12700" cap="flat" cmpd="sng" algn="ctr">
            <a:noFill/>
            <a:prstDash val="solid"/>
            <a:round/>
            <a:headEnd type="none" w="med" len="med"/>
            <a:tailEnd type="none" w="med" len="med"/>
          </a:ln>
          <a:effectLst/>
        </p:spPr>
        <p:txBody>
          <a:bodyPr rot="0" spcFirstLastPara="0" vertOverflow="overflow" horzOverflow="overflow" vert="horz" wrap="square" lIns="72000" tIns="36000" rIns="73152" bIns="36576" numCol="1" spcCol="0" rtlCol="0" fromWordArt="0" anchor="t" anchorCtr="0" forceAA="0" compatLnSpc="1">
            <a:prstTxWarp prst="textNoShape">
              <a:avLst/>
            </a:prstTxWarp>
            <a:noAutofit/>
          </a:bodyPr>
          <a:lstStyle/>
          <a:p>
            <a:pPr marL="357188" marR="0" indent="-357188" algn="l" defTabSz="914400" rtl="0" eaLnBrk="1" fontAlgn="base" latinLnBrk="0" hangingPunct="1">
              <a:lnSpc>
                <a:spcPct val="100000"/>
              </a:lnSpc>
              <a:spcBef>
                <a:spcPts val="300"/>
              </a:spcBef>
              <a:spcAft>
                <a:spcPct val="0"/>
              </a:spcAft>
              <a:buClrTx/>
              <a:buSzTx/>
              <a:buFont typeface="Ericsson Hilda" panose="00000500000000000000" pitchFamily="2" charset="0"/>
              <a:buChar char="—"/>
              <a:tabLst/>
            </a:pPr>
            <a:endParaRPr kumimoji="0" lang="en-US" sz="2000" b="0" i="0" u="none" strike="noStrike" cap="none" normalizeH="0" baseline="0" dirty="0" err="1">
              <a:ln>
                <a:noFill/>
              </a:ln>
              <a:solidFill>
                <a:schemeClr val="bg1"/>
              </a:solidFill>
              <a:effectLst/>
              <a:latin typeface="+mn-lt"/>
            </a:endParaRPr>
          </a:p>
        </p:txBody>
      </p:sp>
    </p:spTree>
    <p:extLst>
      <p:ext uri="{BB962C8B-B14F-4D97-AF65-F5344CB8AC3E}">
        <p14:creationId xmlns:p14="http://schemas.microsoft.com/office/powerpoint/2010/main" val="227589923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Preamble and 3 columns">
    <p:spTree>
      <p:nvGrpSpPr>
        <p:cNvPr id="1" name=""/>
        <p:cNvGrpSpPr/>
        <p:nvPr/>
      </p:nvGrpSpPr>
      <p:grpSpPr>
        <a:xfrm>
          <a:off x="0" y="0"/>
          <a:ext cx="0" cy="0"/>
          <a:chOff x="0" y="0"/>
          <a:chExt cx="0" cy="0"/>
        </a:xfrm>
      </p:grpSpPr>
      <p:sp>
        <p:nvSpPr>
          <p:cNvPr id="7" name="Title_SM">
            <a:extLst>
              <a:ext uri="{FF2B5EF4-FFF2-40B4-BE49-F238E27FC236}">
                <a16:creationId xmlns:a16="http://schemas.microsoft.com/office/drawing/2014/main" id="{CD0BB64A-768A-4118-B3E5-52B98C693831}"/>
              </a:ext>
            </a:extLst>
          </p:cNvPr>
          <p:cNvSpPr>
            <a:spLocks noGrp="1" noChangeArrowheads="1"/>
          </p:cNvSpPr>
          <p:nvPr>
            <p:ph type="title" hasCustomPrompt="1"/>
          </p:nvPr>
        </p:nvSpPr>
        <p:spPr bwMode="auto">
          <a:xfrm>
            <a:off x="479425" y="476250"/>
            <a:ext cx="8353426" cy="1081088"/>
          </a:xfrm>
          <a:prstGeom prst="rect">
            <a:avLst/>
          </a:prstGeom>
          <a:noFill/>
          <a:ln w="9525">
            <a:noFill/>
            <a:miter lim="800000"/>
            <a:headEnd/>
            <a:tailEnd/>
          </a:ln>
        </p:spPr>
        <p:txBody>
          <a:bodyPr vert="horz" wrap="square" lIns="72000" tIns="36000" rIns="73152" bIns="36576" numCol="1" anchor="t" anchorCtr="0" compatLnSpc="1">
            <a:prstTxWarp prst="textNoShape">
              <a:avLst/>
            </a:prstTxWarp>
            <a:noAutofit/>
          </a:bodyPr>
          <a:lstStyle>
            <a:lvl1pPr>
              <a:defRPr/>
            </a:lvl1pPr>
          </a:lstStyle>
          <a:p>
            <a:pPr lvl="0"/>
            <a:r>
              <a:rPr lang="en-US" dirty="0"/>
              <a:t>Slide title, Ericsson Hilda Light 40pt, Ericsson Black, max 2-lines</a:t>
            </a:r>
            <a:endParaRPr lang="en-US"/>
          </a:p>
        </p:txBody>
      </p:sp>
      <p:sp>
        <p:nvSpPr>
          <p:cNvPr id="4" name="Content Placeholder 1"/>
          <p:cNvSpPr>
            <a:spLocks noGrp="1"/>
          </p:cNvSpPr>
          <p:nvPr>
            <p:ph sz="quarter" idx="10" hasCustomPrompt="1"/>
          </p:nvPr>
        </p:nvSpPr>
        <p:spPr>
          <a:xfrm>
            <a:off x="479425" y="1844675"/>
            <a:ext cx="2592388" cy="4392612"/>
          </a:xfrm>
          <a:prstGeom prst="rect">
            <a:avLst/>
          </a:prstGeom>
        </p:spPr>
        <p:txBody>
          <a:bodyPr/>
          <a:lstStyle>
            <a:lvl1pPr marL="0" indent="0">
              <a:buFont typeface="Ericsson Hilda Light" panose="020B0604020202020204" pitchFamily="34" charset="0"/>
              <a:buNone/>
              <a:defRPr sz="2500">
                <a:latin typeface="+mn-lt"/>
              </a:defRPr>
            </a:lvl1pPr>
            <a:lvl2pPr marL="0" indent="0">
              <a:buFont typeface="Ericsson Hilda Light" panose="020B0604020202020204" pitchFamily="34" charset="0"/>
              <a:buNone/>
              <a:defRPr sz="2500">
                <a:latin typeface="+mj-lt"/>
              </a:defRPr>
            </a:lvl2pPr>
            <a:lvl3pPr marL="342900" indent="0">
              <a:buFont typeface="Ericsson Hilda Light" panose="020B0604020202020204" pitchFamily="34" charset="0"/>
              <a:buNone/>
              <a:defRPr sz="2500">
                <a:latin typeface="+mj-lt"/>
              </a:defRPr>
            </a:lvl3pPr>
            <a:lvl4pPr marL="685800" indent="0">
              <a:buFont typeface="Ericsson Hilda Light" panose="020B0604020202020204" pitchFamily="34" charset="0"/>
              <a:buNone/>
              <a:defRPr sz="2500">
                <a:latin typeface="+mj-lt"/>
              </a:defRPr>
            </a:lvl4pPr>
            <a:lvl5pPr marL="1028700" indent="0">
              <a:buFont typeface="Ericsson Hilda Light" panose="020B0604020202020204" pitchFamily="34" charset="0"/>
              <a:buNone/>
              <a:defRPr sz="2500">
                <a:latin typeface="+mj-lt"/>
              </a:defRPr>
            </a:lvl5pPr>
          </a:lstStyle>
          <a:p>
            <a:pPr lvl="0"/>
            <a:r>
              <a:rPr kumimoji="0" lang="en-US" sz="2500" b="0" i="0" u="none" strike="noStrike" kern="1200" cap="none" spc="0" normalizeH="0" baseline="0" noProof="0" dirty="0">
                <a:ln>
                  <a:noFill/>
                </a:ln>
                <a:solidFill>
                  <a:srgbClr val="181818"/>
                </a:solidFill>
                <a:effectLst/>
                <a:uLnTx/>
                <a:uFillTx/>
                <a:ea typeface="+mn-ea"/>
                <a:cs typeface="Ericsson Hilda Light" panose="020B0604020202020204" pitchFamily="34" charset="0"/>
              </a:rPr>
              <a:t>Preamble text, </a:t>
            </a:r>
            <a:r>
              <a:rPr lang="en-US" dirty="0"/>
              <a:t>Ericsson </a:t>
            </a:r>
            <a:r>
              <a:rPr kumimoji="0" lang="en-US" sz="2500" b="0" i="0" u="none" strike="noStrike" kern="1200" cap="none" spc="0" normalizeH="0" baseline="0" noProof="0" dirty="0">
                <a:ln>
                  <a:noFill/>
                </a:ln>
                <a:solidFill>
                  <a:srgbClr val="181818"/>
                </a:solidFill>
                <a:effectLst/>
                <a:uLnTx/>
                <a:uFillTx/>
                <a:ea typeface="+mn-ea"/>
                <a:cs typeface="Ericsson Hilda Light" panose="020B0604020202020204" pitchFamily="34" charset="0"/>
              </a:rPr>
              <a:t>Hilda 25pt, Ericsson Black</a:t>
            </a:r>
            <a:endParaRPr lang="en-US" dirty="0"/>
          </a:p>
        </p:txBody>
      </p:sp>
      <p:sp>
        <p:nvSpPr>
          <p:cNvPr id="6" name="Content Placeholder 2"/>
          <p:cNvSpPr>
            <a:spLocks noGrp="1"/>
          </p:cNvSpPr>
          <p:nvPr>
            <p:ph sz="quarter" idx="11" hasCustomPrompt="1"/>
          </p:nvPr>
        </p:nvSpPr>
        <p:spPr>
          <a:xfrm>
            <a:off x="3359150" y="4149725"/>
            <a:ext cx="2592388" cy="2087562"/>
          </a:xfrm>
          <a:prstGeom prst="rect">
            <a:avLst/>
          </a:prstGeom>
        </p:spPr>
        <p:txBody>
          <a:bodyPr tIns="36000"/>
          <a:lstStyle>
            <a:lvl1pPr>
              <a:defRPr sz="2000"/>
            </a:lvl1pPr>
            <a:lvl2pPr>
              <a:defRPr sz="2000"/>
            </a:lvl2pPr>
            <a:lvl3pPr>
              <a:defRPr sz="2000"/>
            </a:lvl3pPr>
            <a:lvl4pPr>
              <a:defRPr sz="2000"/>
            </a:lvl4pPr>
            <a:lvl5pPr>
              <a:defRPr sz="2000"/>
            </a:lvl5pPr>
          </a:lstStyle>
          <a:p>
            <a:pPr lvl="0"/>
            <a:r>
              <a:rPr lang="en-US" dirty="0"/>
              <a:t>For heading, use Ericsson Hilda in bold. For copy and bullets, use E. Hilda.</a:t>
            </a:r>
            <a:endParaRPr lang="en-US"/>
          </a:p>
          <a:p>
            <a:pPr lvl="0"/>
            <a:r>
              <a:rPr lang="en-US" dirty="0"/>
              <a:t>First level</a:t>
            </a:r>
            <a:endParaRPr lang="en-US"/>
          </a:p>
          <a:p>
            <a:pPr lvl="1"/>
            <a:r>
              <a:rPr lang="en-US" dirty="0"/>
              <a:t>Second level</a:t>
            </a:r>
            <a:endParaRPr lang="en-US"/>
          </a:p>
        </p:txBody>
      </p:sp>
      <p:sp>
        <p:nvSpPr>
          <p:cNvPr id="8" name="Content Placeholder 3"/>
          <p:cNvSpPr>
            <a:spLocks noGrp="1"/>
          </p:cNvSpPr>
          <p:nvPr>
            <p:ph sz="quarter" idx="12" hasCustomPrompt="1"/>
          </p:nvPr>
        </p:nvSpPr>
        <p:spPr>
          <a:xfrm>
            <a:off x="6240463" y="4149724"/>
            <a:ext cx="2592388" cy="2087563"/>
          </a:xfrm>
          <a:prstGeom prst="rect">
            <a:avLst/>
          </a:prstGeom>
        </p:spPr>
        <p:txBody>
          <a:bodyPr tIns="36000"/>
          <a:lstStyle>
            <a:lvl1pPr>
              <a:defRPr sz="2000"/>
            </a:lvl1pPr>
            <a:lvl2pPr>
              <a:defRPr sz="2000"/>
            </a:lvl2pPr>
            <a:lvl3pPr>
              <a:defRPr sz="2000"/>
            </a:lvl3pPr>
            <a:lvl4pPr>
              <a:defRPr sz="2000"/>
            </a:lvl4pPr>
            <a:lvl5pPr>
              <a:defRPr sz="2000"/>
            </a:lvl5pPr>
          </a:lstStyle>
          <a:p>
            <a:pPr lvl="0"/>
            <a:r>
              <a:rPr lang="en-US" dirty="0"/>
              <a:t>For heading, use Ericsson Hilda in bold. For copy and bullets, use E. Hilda.</a:t>
            </a:r>
            <a:endParaRPr lang="en-US"/>
          </a:p>
          <a:p>
            <a:pPr lvl="0"/>
            <a:r>
              <a:rPr lang="en-US" dirty="0"/>
              <a:t>First level</a:t>
            </a:r>
            <a:endParaRPr lang="en-US"/>
          </a:p>
          <a:p>
            <a:pPr lvl="1"/>
            <a:r>
              <a:rPr lang="en-US" dirty="0"/>
              <a:t>Second level</a:t>
            </a:r>
            <a:endParaRPr lang="en-US"/>
          </a:p>
        </p:txBody>
      </p:sp>
      <p:sp>
        <p:nvSpPr>
          <p:cNvPr id="9" name="Content Placeholder 4"/>
          <p:cNvSpPr>
            <a:spLocks noGrp="1"/>
          </p:cNvSpPr>
          <p:nvPr>
            <p:ph sz="quarter" idx="13" hasCustomPrompt="1"/>
          </p:nvPr>
        </p:nvSpPr>
        <p:spPr>
          <a:xfrm>
            <a:off x="9120188" y="4149724"/>
            <a:ext cx="2592387" cy="2087563"/>
          </a:xfrm>
          <a:prstGeom prst="rect">
            <a:avLst/>
          </a:prstGeom>
        </p:spPr>
        <p:txBody>
          <a:bodyPr tIns="36000"/>
          <a:lstStyle>
            <a:lvl1pPr>
              <a:defRPr sz="2000"/>
            </a:lvl1pPr>
            <a:lvl2pPr>
              <a:defRPr sz="2000"/>
            </a:lvl2pPr>
            <a:lvl3pPr>
              <a:defRPr sz="2000"/>
            </a:lvl3pPr>
            <a:lvl4pPr>
              <a:defRPr sz="2000"/>
            </a:lvl4pPr>
            <a:lvl5pPr>
              <a:defRPr sz="2000"/>
            </a:lvl5pPr>
          </a:lstStyle>
          <a:p>
            <a:pPr lvl="0"/>
            <a:r>
              <a:rPr lang="en-US" dirty="0"/>
              <a:t>For heading, use Ericsson Hilda in bold. For copy and bullets, use E. Hilda.</a:t>
            </a:r>
            <a:endParaRPr lang="en-US"/>
          </a:p>
          <a:p>
            <a:pPr lvl="0"/>
            <a:r>
              <a:rPr lang="en-US" dirty="0"/>
              <a:t>First level</a:t>
            </a:r>
            <a:endParaRPr lang="en-US"/>
          </a:p>
          <a:p>
            <a:pPr lvl="1"/>
            <a:r>
              <a:rPr lang="en-US" dirty="0"/>
              <a:t>Second level</a:t>
            </a:r>
            <a:endParaRPr lang="en-US"/>
          </a:p>
        </p:txBody>
      </p:sp>
      <p:sp>
        <p:nvSpPr>
          <p:cNvPr id="11" name="txtfooterCopy" descr="{&#10; &quot;SkabelonDesign&quot;: {&#10; &quot;textualValue&quot;: &quot;&lt;key1/&gt;&quot;,&#10; &quot;bindingCollection&quot;: {&#10; &quot;key1&quot;: {&quot;SkabelonDesign&quot;:{&quot;type&quot;:&quot;Text&quot;,&quot;binding&quot;:&quot;Module.FooterText&quot;}}&#10; }&#10; }&#10;}">
            <a:extLst>
              <a:ext uri="{FF2B5EF4-FFF2-40B4-BE49-F238E27FC236}">
                <a16:creationId xmlns:a16="http://schemas.microsoft.com/office/drawing/2014/main" id="{107CDD62-B47C-43AB-8BA0-F875DF45681E}"/>
              </a:ext>
            </a:extLst>
          </p:cNvPr>
          <p:cNvSpPr txBox="1"/>
          <p:nvPr userDrawn="1"/>
        </p:nvSpPr>
        <p:spPr>
          <a:xfrm>
            <a:off x="396000" y="6524625"/>
            <a:ext cx="2040623" cy="123111"/>
          </a:xfrm>
          <a:prstGeom prst="rect">
            <a:avLst/>
          </a:prstGeom>
          <a:noFill/>
        </p:spPr>
        <p:txBody>
          <a:bodyPr vert="horz" wrap="none" lIns="0" tIns="0" rIns="0" bIns="0" rtlCol="0">
            <a:spAutoFit/>
          </a:bodyPr>
          <a:lstStyle/>
          <a:p>
            <a:pPr marL="0" indent="0" algn="l">
              <a:buFontTx/>
              <a:buNone/>
            </a:pPr>
            <a:r>
              <a:rPr lang="en-US" sz="800" b="0" i="0" u="none">
                <a:solidFill>
                  <a:srgbClr val="1A1816"/>
                </a:solidFill>
                <a:latin typeface="+mn-lt"/>
              </a:rPr>
              <a:t>  |  2021-03-02  |  Ericsson Internal  |  Page </a:t>
            </a:r>
            <a:fld id="{2FF12857-BAE1-4A65-A557-4F31E55AB61C}" type="slidenum">
              <a:rPr lang="en-US" sz="800" b="0" i="0" u="none" smtClean="0">
                <a:solidFill>
                  <a:srgbClr val="1A1816"/>
                </a:solidFill>
                <a:latin typeface="+mn-lt"/>
              </a:rPr>
              <a:t>‹#›</a:t>
            </a:fld>
            <a:endParaRPr lang="en-US" sz="800" b="0" i="0" u="none" dirty="0">
              <a:solidFill>
                <a:srgbClr val="1A1816"/>
              </a:solidFill>
              <a:latin typeface="+mn-lt"/>
            </a:endParaRPr>
          </a:p>
        </p:txBody>
      </p:sp>
      <p:sp>
        <p:nvSpPr>
          <p:cNvPr id="12" name="FirstDividerHider">
            <a:extLst>
              <a:ext uri="{FF2B5EF4-FFF2-40B4-BE49-F238E27FC236}">
                <a16:creationId xmlns:a16="http://schemas.microsoft.com/office/drawing/2014/main" id="{18C6E5A5-2F53-43D5-8F46-313E672024E6}"/>
              </a:ext>
            </a:extLst>
          </p:cNvPr>
          <p:cNvSpPr/>
          <p:nvPr userDrawn="1"/>
        </p:nvSpPr>
        <p:spPr bwMode="auto">
          <a:xfrm>
            <a:off x="396000" y="6408751"/>
            <a:ext cx="79513" cy="262393"/>
          </a:xfrm>
          <a:prstGeom prst="rect">
            <a:avLst/>
          </a:prstGeom>
          <a:solidFill>
            <a:schemeClr val="bg1"/>
          </a:solidFill>
          <a:ln w="12700" cap="flat" cmpd="sng" algn="ctr">
            <a:noFill/>
            <a:prstDash val="solid"/>
            <a:round/>
            <a:headEnd type="none" w="med" len="med"/>
            <a:tailEnd type="none" w="med" len="med"/>
          </a:ln>
          <a:effectLst/>
        </p:spPr>
        <p:txBody>
          <a:bodyPr rot="0" spcFirstLastPara="0" vertOverflow="overflow" horzOverflow="overflow" vert="horz" wrap="square" lIns="72000" tIns="36000" rIns="73152" bIns="36576" numCol="1" spcCol="0" rtlCol="0" fromWordArt="0" anchor="t" anchorCtr="0" forceAA="0" compatLnSpc="1">
            <a:prstTxWarp prst="textNoShape">
              <a:avLst/>
            </a:prstTxWarp>
            <a:noAutofit/>
          </a:bodyPr>
          <a:lstStyle/>
          <a:p>
            <a:pPr marL="357188" marR="0" indent="-357188" algn="l" defTabSz="914400" rtl="0" eaLnBrk="1" fontAlgn="base" latinLnBrk="0" hangingPunct="1">
              <a:lnSpc>
                <a:spcPct val="100000"/>
              </a:lnSpc>
              <a:spcBef>
                <a:spcPts val="300"/>
              </a:spcBef>
              <a:spcAft>
                <a:spcPct val="0"/>
              </a:spcAft>
              <a:buClrTx/>
              <a:buSzTx/>
              <a:buFont typeface="Ericsson Hilda" panose="00000500000000000000" pitchFamily="2" charset="0"/>
              <a:buChar char="—"/>
              <a:tabLst/>
            </a:pPr>
            <a:endParaRPr kumimoji="0" lang="en-US" sz="2000" b="0" i="0" u="none" strike="noStrike" cap="none" normalizeH="0" baseline="0" dirty="0" err="1">
              <a:ln>
                <a:noFill/>
              </a:ln>
              <a:solidFill>
                <a:schemeClr val="bg1"/>
              </a:solidFill>
              <a:effectLst/>
              <a:latin typeface="+mn-lt"/>
            </a:endParaRPr>
          </a:p>
        </p:txBody>
      </p:sp>
    </p:spTree>
    <p:extLst>
      <p:ext uri="{BB962C8B-B14F-4D97-AF65-F5344CB8AC3E}">
        <p14:creationId xmlns:p14="http://schemas.microsoft.com/office/powerpoint/2010/main" val="150909029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and 4 columns with visuals">
    <p:spTree>
      <p:nvGrpSpPr>
        <p:cNvPr id="1" name=""/>
        <p:cNvGrpSpPr/>
        <p:nvPr/>
      </p:nvGrpSpPr>
      <p:grpSpPr>
        <a:xfrm>
          <a:off x="0" y="0"/>
          <a:ext cx="0" cy="0"/>
          <a:chOff x="0" y="0"/>
          <a:chExt cx="0" cy="0"/>
        </a:xfrm>
      </p:grpSpPr>
      <p:sp>
        <p:nvSpPr>
          <p:cNvPr id="7" name="Title_SM">
            <a:extLst>
              <a:ext uri="{FF2B5EF4-FFF2-40B4-BE49-F238E27FC236}">
                <a16:creationId xmlns:a16="http://schemas.microsoft.com/office/drawing/2014/main" id="{F83268EB-5955-4A3F-8B85-E7C084E6FAF5}"/>
              </a:ext>
            </a:extLst>
          </p:cNvPr>
          <p:cNvSpPr>
            <a:spLocks noGrp="1" noChangeArrowheads="1"/>
          </p:cNvSpPr>
          <p:nvPr>
            <p:ph type="title" hasCustomPrompt="1"/>
          </p:nvPr>
        </p:nvSpPr>
        <p:spPr bwMode="auto">
          <a:xfrm>
            <a:off x="479425" y="476250"/>
            <a:ext cx="8353426" cy="1081088"/>
          </a:xfrm>
          <a:prstGeom prst="rect">
            <a:avLst/>
          </a:prstGeom>
          <a:noFill/>
          <a:ln w="9525">
            <a:noFill/>
            <a:miter lim="800000"/>
            <a:headEnd/>
            <a:tailEnd/>
          </a:ln>
        </p:spPr>
        <p:txBody>
          <a:bodyPr vert="horz" wrap="square" lIns="72000" tIns="36000" rIns="73152" bIns="36576" numCol="1" anchor="t" anchorCtr="0" compatLnSpc="1">
            <a:prstTxWarp prst="textNoShape">
              <a:avLst/>
            </a:prstTxWarp>
            <a:noAutofit/>
          </a:bodyPr>
          <a:lstStyle>
            <a:lvl1pPr>
              <a:defRPr/>
            </a:lvl1pPr>
          </a:lstStyle>
          <a:p>
            <a:pPr lvl="0"/>
            <a:r>
              <a:rPr lang="en-US" dirty="0"/>
              <a:t>Slide title, Ericsson Hilda Light 40pt, Ericsson Black, max 2-lines</a:t>
            </a:r>
            <a:endParaRPr lang="en-US"/>
          </a:p>
        </p:txBody>
      </p:sp>
      <p:sp>
        <p:nvSpPr>
          <p:cNvPr id="4" name="Content Placeholder 1"/>
          <p:cNvSpPr>
            <a:spLocks noGrp="1"/>
          </p:cNvSpPr>
          <p:nvPr>
            <p:ph sz="quarter" idx="10" hasCustomPrompt="1"/>
          </p:nvPr>
        </p:nvSpPr>
        <p:spPr>
          <a:xfrm>
            <a:off x="479425" y="4149724"/>
            <a:ext cx="2592388" cy="2087563"/>
          </a:xfrm>
          <a:prstGeom prst="rect">
            <a:avLst/>
          </a:prstGeom>
        </p:spPr>
        <p:txBody>
          <a:bodyPr lIns="72000" tIns="36000"/>
          <a:lstStyle>
            <a:lvl1pPr>
              <a:defRPr sz="2000"/>
            </a:lvl1pPr>
            <a:lvl2pPr>
              <a:defRPr sz="2000"/>
            </a:lvl2pPr>
            <a:lvl3pPr>
              <a:defRPr sz="2000"/>
            </a:lvl3pPr>
            <a:lvl4pPr>
              <a:defRPr sz="2000"/>
            </a:lvl4pPr>
            <a:lvl5pPr>
              <a:defRPr sz="2000"/>
            </a:lvl5pPr>
          </a:lstStyle>
          <a:p>
            <a:pPr lvl="0"/>
            <a:r>
              <a:rPr lang="en-US" dirty="0"/>
              <a:t>For heading, use Ericsson Hilda in bold. For copy and bullets, use E. Hilda.</a:t>
            </a:r>
            <a:endParaRPr lang="en-US"/>
          </a:p>
          <a:p>
            <a:pPr lvl="0"/>
            <a:r>
              <a:rPr lang="en-US" dirty="0"/>
              <a:t>First level</a:t>
            </a:r>
            <a:endParaRPr lang="en-US"/>
          </a:p>
          <a:p>
            <a:pPr lvl="1"/>
            <a:r>
              <a:rPr lang="en-US" dirty="0"/>
              <a:t>Second level</a:t>
            </a:r>
            <a:endParaRPr lang="en-US"/>
          </a:p>
        </p:txBody>
      </p:sp>
      <p:sp>
        <p:nvSpPr>
          <p:cNvPr id="6" name="Content Placeholder 2"/>
          <p:cNvSpPr>
            <a:spLocks noGrp="1"/>
          </p:cNvSpPr>
          <p:nvPr>
            <p:ph sz="quarter" idx="11" hasCustomPrompt="1"/>
          </p:nvPr>
        </p:nvSpPr>
        <p:spPr>
          <a:xfrm>
            <a:off x="3359149" y="4149724"/>
            <a:ext cx="2592389" cy="2087563"/>
          </a:xfrm>
          <a:prstGeom prst="rect">
            <a:avLst/>
          </a:prstGeom>
        </p:spPr>
        <p:txBody>
          <a:bodyPr lIns="72000" tIns="36000"/>
          <a:lstStyle>
            <a:lvl1pPr>
              <a:defRPr sz="2000"/>
            </a:lvl1pPr>
            <a:lvl2pPr>
              <a:defRPr sz="2000"/>
            </a:lvl2pPr>
            <a:lvl3pPr>
              <a:defRPr sz="2000"/>
            </a:lvl3pPr>
            <a:lvl4pPr>
              <a:defRPr sz="2000"/>
            </a:lvl4pPr>
            <a:lvl5pPr>
              <a:defRPr sz="2000"/>
            </a:lvl5pPr>
          </a:lstStyle>
          <a:p>
            <a:pPr lvl="0"/>
            <a:r>
              <a:rPr lang="en-US" dirty="0"/>
              <a:t>For heading, use Ericsson Hilda in bold. For copy and bullets, use E. Hilda.</a:t>
            </a:r>
            <a:endParaRPr lang="en-US"/>
          </a:p>
          <a:p>
            <a:pPr lvl="0"/>
            <a:r>
              <a:rPr lang="en-US" dirty="0"/>
              <a:t>First level</a:t>
            </a:r>
            <a:endParaRPr lang="en-US"/>
          </a:p>
          <a:p>
            <a:pPr lvl="1"/>
            <a:r>
              <a:rPr lang="en-US" dirty="0"/>
              <a:t>Second level</a:t>
            </a:r>
            <a:endParaRPr lang="en-US"/>
          </a:p>
        </p:txBody>
      </p:sp>
      <p:sp>
        <p:nvSpPr>
          <p:cNvPr id="8" name="Content Placeholder 3"/>
          <p:cNvSpPr>
            <a:spLocks noGrp="1"/>
          </p:cNvSpPr>
          <p:nvPr>
            <p:ph sz="quarter" idx="12" hasCustomPrompt="1"/>
          </p:nvPr>
        </p:nvSpPr>
        <p:spPr>
          <a:xfrm>
            <a:off x="6240463" y="4149724"/>
            <a:ext cx="2592388" cy="2087563"/>
          </a:xfrm>
          <a:prstGeom prst="rect">
            <a:avLst/>
          </a:prstGeom>
        </p:spPr>
        <p:txBody>
          <a:bodyPr lIns="72000" tIns="36000"/>
          <a:lstStyle>
            <a:lvl1pPr>
              <a:defRPr sz="2000"/>
            </a:lvl1pPr>
            <a:lvl2pPr>
              <a:defRPr sz="2000"/>
            </a:lvl2pPr>
            <a:lvl3pPr>
              <a:defRPr sz="2000"/>
            </a:lvl3pPr>
            <a:lvl4pPr>
              <a:defRPr sz="2000"/>
            </a:lvl4pPr>
            <a:lvl5pPr>
              <a:defRPr sz="2000"/>
            </a:lvl5pPr>
          </a:lstStyle>
          <a:p>
            <a:pPr lvl="0"/>
            <a:r>
              <a:rPr lang="en-US" dirty="0"/>
              <a:t>For heading, use Ericsson Hilda in bold. For copy and bullets, use E. Hilda.</a:t>
            </a:r>
            <a:endParaRPr lang="en-US"/>
          </a:p>
          <a:p>
            <a:pPr lvl="0"/>
            <a:r>
              <a:rPr lang="en-US" dirty="0"/>
              <a:t>First level</a:t>
            </a:r>
            <a:endParaRPr lang="en-US"/>
          </a:p>
          <a:p>
            <a:pPr lvl="1"/>
            <a:r>
              <a:rPr lang="en-US" dirty="0"/>
              <a:t>Second level</a:t>
            </a:r>
            <a:endParaRPr lang="en-US"/>
          </a:p>
        </p:txBody>
      </p:sp>
      <p:sp>
        <p:nvSpPr>
          <p:cNvPr id="9" name="Content Placeholder 4"/>
          <p:cNvSpPr>
            <a:spLocks noGrp="1"/>
          </p:cNvSpPr>
          <p:nvPr>
            <p:ph sz="quarter" idx="13" hasCustomPrompt="1"/>
          </p:nvPr>
        </p:nvSpPr>
        <p:spPr>
          <a:xfrm>
            <a:off x="9121776" y="4149724"/>
            <a:ext cx="2590799" cy="2087563"/>
          </a:xfrm>
          <a:prstGeom prst="rect">
            <a:avLst/>
          </a:prstGeom>
        </p:spPr>
        <p:txBody>
          <a:bodyPr lIns="72000" tIns="36000"/>
          <a:lstStyle>
            <a:lvl1pPr>
              <a:defRPr sz="2000"/>
            </a:lvl1pPr>
            <a:lvl2pPr>
              <a:defRPr sz="2000"/>
            </a:lvl2pPr>
            <a:lvl3pPr>
              <a:defRPr sz="2000"/>
            </a:lvl3pPr>
            <a:lvl4pPr>
              <a:defRPr sz="2000"/>
            </a:lvl4pPr>
            <a:lvl5pPr>
              <a:defRPr sz="2000"/>
            </a:lvl5pPr>
          </a:lstStyle>
          <a:p>
            <a:pPr lvl="0"/>
            <a:r>
              <a:rPr lang="en-US" dirty="0"/>
              <a:t>For heading, use Ericsson Hilda in bold. For copy and bullets, use E. Hilda.</a:t>
            </a:r>
            <a:endParaRPr lang="en-US"/>
          </a:p>
          <a:p>
            <a:pPr lvl="0"/>
            <a:r>
              <a:rPr lang="en-US" dirty="0"/>
              <a:t>First level</a:t>
            </a:r>
            <a:endParaRPr lang="en-US"/>
          </a:p>
          <a:p>
            <a:pPr lvl="1"/>
            <a:r>
              <a:rPr lang="en-US" dirty="0"/>
              <a:t>Second level</a:t>
            </a:r>
            <a:endParaRPr lang="en-US"/>
          </a:p>
        </p:txBody>
      </p:sp>
      <p:sp>
        <p:nvSpPr>
          <p:cNvPr id="11" name="txtfooterCopy" descr="{&#10; &quot;SkabelonDesign&quot;: {&#10; &quot;textualValue&quot;: &quot;&lt;key1/&gt;&quot;,&#10; &quot;bindingCollection&quot;: {&#10; &quot;key1&quot;: {&quot;SkabelonDesign&quot;:{&quot;type&quot;:&quot;Text&quot;,&quot;binding&quot;:&quot;Module.FooterText&quot;}}&#10; }&#10; }&#10;}">
            <a:extLst>
              <a:ext uri="{FF2B5EF4-FFF2-40B4-BE49-F238E27FC236}">
                <a16:creationId xmlns:a16="http://schemas.microsoft.com/office/drawing/2014/main" id="{A2963A4D-3277-42A5-8919-305DE5AD9247}"/>
              </a:ext>
            </a:extLst>
          </p:cNvPr>
          <p:cNvSpPr txBox="1"/>
          <p:nvPr userDrawn="1"/>
        </p:nvSpPr>
        <p:spPr>
          <a:xfrm>
            <a:off x="396000" y="6524625"/>
            <a:ext cx="2040623" cy="123111"/>
          </a:xfrm>
          <a:prstGeom prst="rect">
            <a:avLst/>
          </a:prstGeom>
          <a:noFill/>
        </p:spPr>
        <p:txBody>
          <a:bodyPr vert="horz" wrap="none" lIns="0" tIns="0" rIns="0" bIns="0" rtlCol="0">
            <a:spAutoFit/>
          </a:bodyPr>
          <a:lstStyle/>
          <a:p>
            <a:pPr marL="0" indent="0" algn="l">
              <a:buFontTx/>
              <a:buNone/>
            </a:pPr>
            <a:r>
              <a:rPr lang="en-US" sz="800" b="0" i="0" u="none">
                <a:solidFill>
                  <a:srgbClr val="1A1816"/>
                </a:solidFill>
                <a:latin typeface="+mn-lt"/>
              </a:rPr>
              <a:t>  |  2021-03-02  |  Ericsson Internal  |  Page </a:t>
            </a:r>
            <a:fld id="{679F559A-28EA-4251-8755-D2BD7B76AD47}" type="slidenum">
              <a:rPr lang="en-US" sz="800" b="0" i="0" u="none" smtClean="0">
                <a:solidFill>
                  <a:srgbClr val="1A1816"/>
                </a:solidFill>
                <a:latin typeface="+mn-lt"/>
              </a:rPr>
              <a:t>‹#›</a:t>
            </a:fld>
            <a:endParaRPr lang="en-US" sz="800" b="0" i="0" u="none" dirty="0">
              <a:solidFill>
                <a:srgbClr val="1A1816"/>
              </a:solidFill>
              <a:latin typeface="+mn-lt"/>
            </a:endParaRPr>
          </a:p>
        </p:txBody>
      </p:sp>
      <p:sp>
        <p:nvSpPr>
          <p:cNvPr id="12" name="FirstDividerHider">
            <a:extLst>
              <a:ext uri="{FF2B5EF4-FFF2-40B4-BE49-F238E27FC236}">
                <a16:creationId xmlns:a16="http://schemas.microsoft.com/office/drawing/2014/main" id="{E1242BA1-7F88-4EA2-ACA1-05CEF1F3A57D}"/>
              </a:ext>
            </a:extLst>
          </p:cNvPr>
          <p:cNvSpPr/>
          <p:nvPr userDrawn="1"/>
        </p:nvSpPr>
        <p:spPr bwMode="auto">
          <a:xfrm>
            <a:off x="396000" y="6408751"/>
            <a:ext cx="79513" cy="262393"/>
          </a:xfrm>
          <a:prstGeom prst="rect">
            <a:avLst/>
          </a:prstGeom>
          <a:solidFill>
            <a:schemeClr val="bg1"/>
          </a:solidFill>
          <a:ln w="12700" cap="flat" cmpd="sng" algn="ctr">
            <a:noFill/>
            <a:prstDash val="solid"/>
            <a:round/>
            <a:headEnd type="none" w="med" len="med"/>
            <a:tailEnd type="none" w="med" len="med"/>
          </a:ln>
          <a:effectLst/>
        </p:spPr>
        <p:txBody>
          <a:bodyPr rot="0" spcFirstLastPara="0" vertOverflow="overflow" horzOverflow="overflow" vert="horz" wrap="square" lIns="72000" tIns="36000" rIns="73152" bIns="36576" numCol="1" spcCol="0" rtlCol="0" fromWordArt="0" anchor="t" anchorCtr="0" forceAA="0" compatLnSpc="1">
            <a:prstTxWarp prst="textNoShape">
              <a:avLst/>
            </a:prstTxWarp>
            <a:noAutofit/>
          </a:bodyPr>
          <a:lstStyle/>
          <a:p>
            <a:pPr marL="357188" marR="0" indent="-357188" algn="l" defTabSz="914400" rtl="0" eaLnBrk="1" fontAlgn="base" latinLnBrk="0" hangingPunct="1">
              <a:lnSpc>
                <a:spcPct val="100000"/>
              </a:lnSpc>
              <a:spcBef>
                <a:spcPts val="300"/>
              </a:spcBef>
              <a:spcAft>
                <a:spcPct val="0"/>
              </a:spcAft>
              <a:buClrTx/>
              <a:buSzTx/>
              <a:buFont typeface="Ericsson Hilda" panose="00000500000000000000" pitchFamily="2" charset="0"/>
              <a:buChar char="—"/>
              <a:tabLst/>
            </a:pPr>
            <a:endParaRPr kumimoji="0" lang="en-US" sz="2000" b="0" i="0" u="none" strike="noStrike" cap="none" normalizeH="0" baseline="0" dirty="0" err="1">
              <a:ln>
                <a:noFill/>
              </a:ln>
              <a:solidFill>
                <a:schemeClr val="bg1"/>
              </a:solidFill>
              <a:effectLst/>
              <a:latin typeface="+mn-lt"/>
            </a:endParaRPr>
          </a:p>
        </p:txBody>
      </p:sp>
    </p:spTree>
    <p:extLst>
      <p:ext uri="{BB962C8B-B14F-4D97-AF65-F5344CB8AC3E}">
        <p14:creationId xmlns:p14="http://schemas.microsoft.com/office/powerpoint/2010/main" val="31006958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Keynote Cover Page w. white text">
    <p:spTree>
      <p:nvGrpSpPr>
        <p:cNvPr id="1" name=""/>
        <p:cNvGrpSpPr/>
        <p:nvPr/>
      </p:nvGrpSpPr>
      <p:grpSpPr>
        <a:xfrm>
          <a:off x="0" y="0"/>
          <a:ext cx="0" cy="0"/>
          <a:chOff x="0" y="0"/>
          <a:chExt cx="0" cy="0"/>
        </a:xfrm>
      </p:grpSpPr>
      <p:sp>
        <p:nvSpPr>
          <p:cNvPr id="12" name="Content Placeholder 2">
            <a:extLst>
              <a:ext uri="{FF2B5EF4-FFF2-40B4-BE49-F238E27FC236}">
                <a16:creationId xmlns:a16="http://schemas.microsoft.com/office/drawing/2014/main" id="{8F2554F4-437E-411D-B2B2-6A58D5858094}"/>
              </a:ext>
            </a:extLst>
          </p:cNvPr>
          <p:cNvSpPr>
            <a:spLocks noGrp="1"/>
          </p:cNvSpPr>
          <p:nvPr>
            <p:ph sz="quarter" idx="13" hasCustomPrompt="1"/>
          </p:nvPr>
        </p:nvSpPr>
        <p:spPr>
          <a:xfrm>
            <a:off x="0" y="-3048"/>
            <a:ext cx="12192000" cy="6858000"/>
          </a:xfrm>
          <a:prstGeom prst="rect">
            <a:avLst/>
          </a:prstGeom>
          <a:solidFill>
            <a:schemeClr val="tx1"/>
          </a:solidFill>
        </p:spPr>
        <p:txBody>
          <a:bodyPr/>
          <a:lstStyle>
            <a:lvl1pPr marL="0" indent="0">
              <a:buNone/>
              <a:defRPr>
                <a:solidFill>
                  <a:schemeClr val="bg1"/>
                </a:solidFill>
              </a:defRPr>
            </a:lvl1pPr>
            <a:lvl2pPr>
              <a:defRPr/>
            </a:lvl2pPr>
            <a:lvl3pPr>
              <a:defRPr/>
            </a:lvl3pPr>
            <a:lvl4pPr>
              <a:defRPr/>
            </a:lvl4pPr>
            <a:lvl5pPr>
              <a:defRPr/>
            </a:lvl5pPr>
          </a:lstStyle>
          <a:p>
            <a:pPr lvl="0"/>
            <a:r>
              <a:rPr lang="en-US" dirty="0"/>
              <a:t> </a:t>
            </a:r>
            <a:endParaRPr lang="en-US"/>
          </a:p>
        </p:txBody>
      </p:sp>
      <p:sp>
        <p:nvSpPr>
          <p:cNvPr id="9" name="Title_TM">
            <a:extLst>
              <a:ext uri="{FF2B5EF4-FFF2-40B4-BE49-F238E27FC236}">
                <a16:creationId xmlns:a16="http://schemas.microsoft.com/office/drawing/2014/main" id="{696C7C8F-5086-466A-8108-2FE0A8663D59}"/>
              </a:ext>
            </a:extLst>
          </p:cNvPr>
          <p:cNvSpPr>
            <a:spLocks noGrp="1" noChangeArrowheads="1"/>
          </p:cNvSpPr>
          <p:nvPr>
            <p:ph type="ctrTitle" hasCustomPrompt="1"/>
          </p:nvPr>
        </p:nvSpPr>
        <p:spPr>
          <a:xfrm>
            <a:off x="479425" y="476249"/>
            <a:ext cx="8353426" cy="3456000"/>
          </a:xfrm>
          <a:noFill/>
          <a:ln w="9525">
            <a:noFill/>
            <a:miter lim="800000"/>
            <a:headEnd/>
            <a:tailEnd/>
          </a:ln>
        </p:spPr>
        <p:txBody>
          <a:bodyPr anchor="t"/>
          <a:lstStyle>
            <a:lvl1pPr>
              <a:defRPr lang="en-US" sz="8000" b="0" dirty="0">
                <a:solidFill>
                  <a:schemeClr val="bg1"/>
                </a:solidFill>
              </a:defRPr>
            </a:lvl1pPr>
          </a:lstStyle>
          <a:p>
            <a:pPr lvl="0"/>
            <a:r>
              <a:rPr lang="en-US" dirty="0"/>
              <a:t>Keynote cover page </a:t>
            </a:r>
            <a:br>
              <a:rPr lang="en-GB" dirty="0"/>
            </a:br>
            <a:r>
              <a:rPr lang="en-US" dirty="0"/>
              <a:t>Ericsson Hilda Light 80pt, max 3-lines</a:t>
            </a:r>
            <a:endParaRPr lang="en-US"/>
          </a:p>
        </p:txBody>
      </p:sp>
      <p:sp>
        <p:nvSpPr>
          <p:cNvPr id="10" name="SubTitle_TM">
            <a:extLst>
              <a:ext uri="{FF2B5EF4-FFF2-40B4-BE49-F238E27FC236}">
                <a16:creationId xmlns:a16="http://schemas.microsoft.com/office/drawing/2014/main" id="{ED5DEA0B-CF0D-4EE6-B6A8-90BAF3DE8AF1}"/>
              </a:ext>
            </a:extLst>
          </p:cNvPr>
          <p:cNvSpPr>
            <a:spLocks noGrp="1" noChangeArrowheads="1"/>
          </p:cNvSpPr>
          <p:nvPr>
            <p:ph type="subTitle" idx="1" hasCustomPrompt="1"/>
          </p:nvPr>
        </p:nvSpPr>
        <p:spPr>
          <a:xfrm>
            <a:off x="479424" y="4149725"/>
            <a:ext cx="5472113" cy="2087563"/>
          </a:xfrm>
          <a:prstGeom prst="rect">
            <a:avLst/>
          </a:prstGeom>
        </p:spPr>
        <p:txBody>
          <a:bodyPr rIns="0" anchor="t"/>
          <a:lstStyle>
            <a:lvl1pPr marL="0" indent="0">
              <a:lnSpc>
                <a:spcPct val="100000"/>
              </a:lnSpc>
              <a:spcBef>
                <a:spcPts val="0"/>
              </a:spcBef>
              <a:buFont typeface="Ericsson Hilda Light" charset="0"/>
              <a:buNone/>
              <a:defRPr sz="2000" baseline="0">
                <a:solidFill>
                  <a:schemeClr val="bg1"/>
                </a:solidFill>
                <a:latin typeface="+mn-lt"/>
              </a:defRPr>
            </a:lvl1pPr>
          </a:lstStyle>
          <a:p>
            <a:r>
              <a:rPr lang="en-US" dirty="0"/>
              <a:t>Speaker,</a:t>
            </a:r>
            <a:br>
              <a:rPr lang="en-GB" dirty="0"/>
            </a:br>
            <a:r>
              <a:rPr lang="en-US" dirty="0"/>
              <a:t>Ericsson Black, Ericsson Hilda 20pt</a:t>
            </a:r>
            <a:endParaRPr lang="en-US"/>
          </a:p>
        </p:txBody>
      </p:sp>
      <p:pic>
        <p:nvPicPr>
          <p:cNvPr id="7" name="Graphic 6">
            <a:extLst>
              <a:ext uri="{FF2B5EF4-FFF2-40B4-BE49-F238E27FC236}">
                <a16:creationId xmlns:a16="http://schemas.microsoft.com/office/drawing/2014/main" id="{7753C092-06FE-4B22-BAB1-EBEB69074D0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487410" y="476250"/>
            <a:ext cx="261523" cy="261523"/>
          </a:xfrm>
          <a:prstGeom prst="rect">
            <a:avLst/>
          </a:prstGeom>
        </p:spPr>
      </p:pic>
      <p:sp>
        <p:nvSpPr>
          <p:cNvPr id="8" name="txtfooterCopy" descr="{&#10; &quot;SkabelonDesign&quot;: {&#10; &quot;textualValue&quot;: &quot;&lt;key1/&gt;&quot;,&#10; &quot;bindingCollection&quot;: {&#10; &quot;key1&quot;: {&quot;SkabelonDesign&quot;:{&quot;type&quot;:&quot;Text&quot;,&quot;binding&quot;:&quot;Module.FooterText&quot;}}&#10; }&#10; }&#10;}">
            <a:extLst>
              <a:ext uri="{FF2B5EF4-FFF2-40B4-BE49-F238E27FC236}">
                <a16:creationId xmlns:a16="http://schemas.microsoft.com/office/drawing/2014/main" id="{866A1512-27D5-4CA8-94C5-10E56C30705D}"/>
              </a:ext>
            </a:extLst>
          </p:cNvPr>
          <p:cNvSpPr txBox="1"/>
          <p:nvPr userDrawn="1"/>
        </p:nvSpPr>
        <p:spPr>
          <a:xfrm>
            <a:off x="396000" y="6524625"/>
            <a:ext cx="2040623" cy="123111"/>
          </a:xfrm>
          <a:prstGeom prst="rect">
            <a:avLst/>
          </a:prstGeom>
          <a:noFill/>
        </p:spPr>
        <p:txBody>
          <a:bodyPr vert="horz" wrap="none" lIns="0" tIns="0" rIns="0" bIns="0" rtlCol="0">
            <a:spAutoFit/>
          </a:bodyPr>
          <a:lstStyle/>
          <a:p>
            <a:pPr marL="0" indent="0" algn="l">
              <a:buFontTx/>
              <a:buNone/>
            </a:pPr>
            <a:r>
              <a:rPr lang="en-US" sz="800" b="0" i="0" u="none">
                <a:solidFill>
                  <a:schemeClr val="bg1"/>
                </a:solidFill>
                <a:latin typeface="+mn-lt"/>
              </a:rPr>
              <a:t>  |  2021-03-02  |  Ericsson Internal  |  Page </a:t>
            </a:r>
            <a:fld id="{C24504BF-AF2C-41A1-A7B2-959BC9F335F8}" type="slidenum">
              <a:rPr lang="en-US" sz="800" b="0" i="0" u="none" smtClean="0">
                <a:solidFill>
                  <a:schemeClr val="bg1"/>
                </a:solidFill>
                <a:latin typeface="+mn-lt"/>
              </a:rPr>
              <a:t>‹#›</a:t>
            </a:fld>
            <a:endParaRPr lang="en-US" sz="800" b="0" i="0" u="none" dirty="0">
              <a:solidFill>
                <a:schemeClr val="bg1"/>
              </a:solidFill>
              <a:latin typeface="+mn-lt"/>
            </a:endParaRPr>
          </a:p>
        </p:txBody>
      </p:sp>
      <p:sp>
        <p:nvSpPr>
          <p:cNvPr id="11" name="FirstDividerHider">
            <a:extLst>
              <a:ext uri="{FF2B5EF4-FFF2-40B4-BE49-F238E27FC236}">
                <a16:creationId xmlns:a16="http://schemas.microsoft.com/office/drawing/2014/main" id="{30276571-778A-43C8-820D-4E055433343F}"/>
              </a:ext>
            </a:extLst>
          </p:cNvPr>
          <p:cNvSpPr/>
          <p:nvPr userDrawn="1"/>
        </p:nvSpPr>
        <p:spPr bwMode="auto">
          <a:xfrm>
            <a:off x="396000" y="6408751"/>
            <a:ext cx="79513" cy="262393"/>
          </a:xfrm>
          <a:prstGeom prst="rect">
            <a:avLst/>
          </a:prstGeom>
          <a:solidFill>
            <a:schemeClr val="tx2"/>
          </a:solidFill>
          <a:ln w="12700" cap="flat" cmpd="sng" algn="ctr">
            <a:noFill/>
            <a:prstDash val="solid"/>
            <a:round/>
            <a:headEnd type="none" w="med" len="med"/>
            <a:tailEnd type="none" w="med" len="med"/>
          </a:ln>
          <a:effectLst/>
        </p:spPr>
        <p:txBody>
          <a:bodyPr rot="0" spcFirstLastPara="0" vertOverflow="overflow" horzOverflow="overflow" vert="horz" wrap="square" lIns="72000" tIns="36000" rIns="73152" bIns="36576" numCol="1" spcCol="0" rtlCol="0" fromWordArt="0" anchor="t" anchorCtr="0" forceAA="0" compatLnSpc="1">
            <a:prstTxWarp prst="textNoShape">
              <a:avLst/>
            </a:prstTxWarp>
            <a:noAutofit/>
          </a:bodyPr>
          <a:lstStyle/>
          <a:p>
            <a:pPr marL="357188" marR="0" indent="-357188" algn="l" defTabSz="914400" rtl="0" eaLnBrk="1" fontAlgn="base" latinLnBrk="0" hangingPunct="1">
              <a:lnSpc>
                <a:spcPct val="100000"/>
              </a:lnSpc>
              <a:spcBef>
                <a:spcPts val="300"/>
              </a:spcBef>
              <a:spcAft>
                <a:spcPct val="0"/>
              </a:spcAft>
              <a:buClrTx/>
              <a:buSzTx/>
              <a:buFont typeface="Ericsson Hilda" panose="00000500000000000000" pitchFamily="2" charset="0"/>
              <a:buChar char="—"/>
              <a:tabLst/>
            </a:pPr>
            <a:endParaRPr kumimoji="0" lang="en-US" sz="2000" b="0" i="0" u="none" strike="noStrike" cap="none" normalizeH="0" baseline="0" dirty="0" err="1">
              <a:ln>
                <a:noFill/>
              </a:ln>
              <a:solidFill>
                <a:schemeClr val="bg1"/>
              </a:solidFill>
              <a:effectLst/>
              <a:latin typeface="+mn-lt"/>
            </a:endParaRPr>
          </a:p>
        </p:txBody>
      </p:sp>
    </p:spTree>
    <p:extLst>
      <p:ext uri="{BB962C8B-B14F-4D97-AF65-F5344CB8AC3E}">
        <p14:creationId xmlns:p14="http://schemas.microsoft.com/office/powerpoint/2010/main" val="2064663325"/>
      </p:ext>
    </p:extLst>
  </p:cSld>
  <p:clrMapOvr>
    <a:masterClrMapping/>
  </p:clrMapOvr>
  <p:hf sldNum="0" hdr="0" ftr="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and 4 Content">
    <p:spTree>
      <p:nvGrpSpPr>
        <p:cNvPr id="1" name=""/>
        <p:cNvGrpSpPr/>
        <p:nvPr/>
      </p:nvGrpSpPr>
      <p:grpSpPr>
        <a:xfrm>
          <a:off x="0" y="0"/>
          <a:ext cx="0" cy="0"/>
          <a:chOff x="0" y="0"/>
          <a:chExt cx="0" cy="0"/>
        </a:xfrm>
      </p:grpSpPr>
      <p:sp>
        <p:nvSpPr>
          <p:cNvPr id="9" name="Title_SM">
            <a:extLst>
              <a:ext uri="{FF2B5EF4-FFF2-40B4-BE49-F238E27FC236}">
                <a16:creationId xmlns:a16="http://schemas.microsoft.com/office/drawing/2014/main" id="{2C948968-FB06-45CC-8259-6BDE4430EACB}"/>
              </a:ext>
            </a:extLst>
          </p:cNvPr>
          <p:cNvSpPr>
            <a:spLocks noGrp="1" noChangeArrowheads="1"/>
          </p:cNvSpPr>
          <p:nvPr>
            <p:ph type="title" hasCustomPrompt="1"/>
          </p:nvPr>
        </p:nvSpPr>
        <p:spPr bwMode="auto">
          <a:xfrm>
            <a:off x="479425" y="476250"/>
            <a:ext cx="8353426" cy="1081088"/>
          </a:xfrm>
          <a:prstGeom prst="rect">
            <a:avLst/>
          </a:prstGeom>
          <a:noFill/>
          <a:ln w="9525">
            <a:noFill/>
            <a:miter lim="800000"/>
            <a:headEnd/>
            <a:tailEnd/>
          </a:ln>
        </p:spPr>
        <p:txBody>
          <a:bodyPr vert="horz" wrap="square" lIns="72000" tIns="36000" rIns="73152" bIns="36576" numCol="1" anchor="t" anchorCtr="0" compatLnSpc="1">
            <a:prstTxWarp prst="textNoShape">
              <a:avLst/>
            </a:prstTxWarp>
            <a:noAutofit/>
          </a:bodyPr>
          <a:lstStyle>
            <a:lvl1pPr>
              <a:defRPr/>
            </a:lvl1pPr>
          </a:lstStyle>
          <a:p>
            <a:pPr lvl="0"/>
            <a:r>
              <a:rPr lang="en-US" dirty="0"/>
              <a:t>Slide title, Ericsson Hilda Light 40pt, Ericsson Black, max 2-lines</a:t>
            </a:r>
            <a:endParaRPr lang="en-US"/>
          </a:p>
        </p:txBody>
      </p:sp>
      <p:sp>
        <p:nvSpPr>
          <p:cNvPr id="3" name="Content Placeholder 1"/>
          <p:cNvSpPr>
            <a:spLocks noGrp="1"/>
          </p:cNvSpPr>
          <p:nvPr>
            <p:ph sz="quarter" idx="1" hasCustomPrompt="1"/>
          </p:nvPr>
        </p:nvSpPr>
        <p:spPr>
          <a:xfrm>
            <a:off x="481655" y="1844674"/>
            <a:ext cx="5472113" cy="2089151"/>
          </a:xfrm>
          <a:prstGeom prst="rect">
            <a:avLst/>
          </a:prstGeom>
        </p:spPr>
        <p:txBody>
          <a:bodyPr lIns="72000" tIns="36000"/>
          <a:lstStyle>
            <a:lvl1pPr>
              <a:defRPr/>
            </a:lvl1pPr>
            <a:lvl2pPr>
              <a:defRPr/>
            </a:lvl2pPr>
            <a:lvl3pPr>
              <a:defRPr/>
            </a:lvl3pPr>
            <a:lvl4pPr>
              <a:defRPr/>
            </a:lvl4pPr>
            <a:lvl5pPr>
              <a:defRPr/>
            </a:lvl5pPr>
          </a:lstStyle>
          <a:p>
            <a:pPr lvl="0"/>
            <a:r>
              <a:rPr lang="en-US" dirty="0"/>
              <a:t>For heading, use Ericsson Hilda in bold. For copy and bullets, use Ericsson Hilda.</a:t>
            </a:r>
            <a:endParaRPr lang="en-US"/>
          </a:p>
          <a:p>
            <a:pPr lvl="0"/>
            <a:r>
              <a:rPr lang="en-US" dirty="0"/>
              <a:t>First level</a:t>
            </a:r>
            <a:endParaRPr lang="en-US"/>
          </a:p>
          <a:p>
            <a:pPr lvl="1"/>
            <a:r>
              <a:rPr lang="en-US" dirty="0"/>
              <a:t>Second level</a:t>
            </a:r>
            <a:endParaRPr lang="en-US"/>
          </a:p>
          <a:p>
            <a:pPr lvl="2"/>
            <a:r>
              <a:rPr lang="en-US" dirty="0"/>
              <a:t>Third level</a:t>
            </a:r>
            <a:endParaRPr lang="en-US"/>
          </a:p>
          <a:p>
            <a:pPr lvl="3"/>
            <a:r>
              <a:rPr lang="en-US" dirty="0"/>
              <a:t>Fourth level</a:t>
            </a:r>
            <a:endParaRPr lang="en-US"/>
          </a:p>
        </p:txBody>
      </p:sp>
      <p:sp>
        <p:nvSpPr>
          <p:cNvPr id="4" name="Content Placeholder 2"/>
          <p:cNvSpPr>
            <a:spLocks noGrp="1"/>
          </p:cNvSpPr>
          <p:nvPr>
            <p:ph sz="quarter" idx="2" hasCustomPrompt="1"/>
          </p:nvPr>
        </p:nvSpPr>
        <p:spPr>
          <a:xfrm>
            <a:off x="6242694" y="1847723"/>
            <a:ext cx="5472113" cy="2089151"/>
          </a:xfrm>
          <a:prstGeom prst="rect">
            <a:avLst/>
          </a:prstGeom>
        </p:spPr>
        <p:txBody>
          <a:bodyPr lIns="72000" tIns="36000"/>
          <a:lstStyle>
            <a:lvl1pPr>
              <a:defRPr/>
            </a:lvl1pPr>
            <a:lvl2pPr>
              <a:defRPr/>
            </a:lvl2pPr>
            <a:lvl3pPr>
              <a:defRPr/>
            </a:lvl3pPr>
            <a:lvl4pPr>
              <a:defRPr/>
            </a:lvl4pPr>
            <a:lvl5pPr>
              <a:defRPr/>
            </a:lvl5pPr>
          </a:lstStyle>
          <a:p>
            <a:pPr lvl="0"/>
            <a:r>
              <a:rPr lang="en-US" dirty="0"/>
              <a:t>For heading, use Ericsson Hilda in bold. For copy and bullets, use Ericsson Hilda.</a:t>
            </a:r>
            <a:endParaRPr lang="en-US"/>
          </a:p>
          <a:p>
            <a:pPr lvl="0"/>
            <a:r>
              <a:rPr lang="en-US" dirty="0"/>
              <a:t>First level</a:t>
            </a:r>
            <a:endParaRPr lang="en-US"/>
          </a:p>
          <a:p>
            <a:pPr lvl="1"/>
            <a:r>
              <a:rPr lang="en-US" dirty="0"/>
              <a:t>Second level</a:t>
            </a:r>
            <a:endParaRPr lang="en-US"/>
          </a:p>
          <a:p>
            <a:pPr lvl="2"/>
            <a:r>
              <a:rPr lang="en-US" dirty="0"/>
              <a:t>Third level</a:t>
            </a:r>
            <a:endParaRPr lang="en-US"/>
          </a:p>
          <a:p>
            <a:pPr lvl="3"/>
            <a:r>
              <a:rPr lang="en-US" dirty="0"/>
              <a:t>Fourth level</a:t>
            </a:r>
            <a:endParaRPr lang="en-US"/>
          </a:p>
        </p:txBody>
      </p:sp>
      <p:sp>
        <p:nvSpPr>
          <p:cNvPr id="6" name="Content Placeholder 3"/>
          <p:cNvSpPr>
            <a:spLocks noGrp="1"/>
          </p:cNvSpPr>
          <p:nvPr>
            <p:ph sz="quarter" idx="4" hasCustomPrompt="1"/>
          </p:nvPr>
        </p:nvSpPr>
        <p:spPr>
          <a:xfrm>
            <a:off x="6242694" y="4151955"/>
            <a:ext cx="5472113" cy="2087564"/>
          </a:xfrm>
          <a:prstGeom prst="rect">
            <a:avLst/>
          </a:prstGeom>
        </p:spPr>
        <p:txBody>
          <a:bodyPr lIns="72000" tIns="36000"/>
          <a:lstStyle>
            <a:lvl1pPr>
              <a:defRPr/>
            </a:lvl1pPr>
            <a:lvl2pPr>
              <a:defRPr/>
            </a:lvl2pPr>
            <a:lvl3pPr>
              <a:defRPr/>
            </a:lvl3pPr>
            <a:lvl4pPr>
              <a:defRPr/>
            </a:lvl4pPr>
            <a:lvl5pPr>
              <a:defRPr/>
            </a:lvl5pPr>
          </a:lstStyle>
          <a:p>
            <a:pPr lvl="0"/>
            <a:r>
              <a:rPr lang="en-US" dirty="0"/>
              <a:t>For heading, use Ericsson Hilda in bold. For copy and bullets, use Ericsson Hilda.</a:t>
            </a:r>
            <a:endParaRPr lang="en-US"/>
          </a:p>
          <a:p>
            <a:pPr lvl="0"/>
            <a:r>
              <a:rPr lang="en-US" dirty="0"/>
              <a:t>First level</a:t>
            </a:r>
            <a:endParaRPr lang="en-US"/>
          </a:p>
          <a:p>
            <a:pPr lvl="1"/>
            <a:r>
              <a:rPr lang="en-US" dirty="0"/>
              <a:t>Second level</a:t>
            </a:r>
            <a:endParaRPr lang="en-US"/>
          </a:p>
          <a:p>
            <a:pPr lvl="2"/>
            <a:r>
              <a:rPr lang="en-US" dirty="0"/>
              <a:t>Third level</a:t>
            </a:r>
            <a:endParaRPr lang="en-US"/>
          </a:p>
          <a:p>
            <a:pPr lvl="3"/>
            <a:r>
              <a:rPr lang="en-US" dirty="0"/>
              <a:t>Fourth level</a:t>
            </a:r>
            <a:endParaRPr lang="en-US"/>
          </a:p>
        </p:txBody>
      </p:sp>
      <p:sp>
        <p:nvSpPr>
          <p:cNvPr id="7" name="Content Placeholder 4">
            <a:extLst>
              <a:ext uri="{FF2B5EF4-FFF2-40B4-BE49-F238E27FC236}">
                <a16:creationId xmlns:a16="http://schemas.microsoft.com/office/drawing/2014/main" id="{5BD2C41D-0700-4885-AB77-25AFFE4E1FDA}"/>
              </a:ext>
            </a:extLst>
          </p:cNvPr>
          <p:cNvSpPr>
            <a:spLocks noGrp="1"/>
          </p:cNvSpPr>
          <p:nvPr>
            <p:ph sz="quarter" idx="10" hasCustomPrompt="1"/>
          </p:nvPr>
        </p:nvSpPr>
        <p:spPr>
          <a:xfrm>
            <a:off x="481655" y="4152597"/>
            <a:ext cx="5472113" cy="2089151"/>
          </a:xfrm>
          <a:prstGeom prst="rect">
            <a:avLst/>
          </a:prstGeom>
        </p:spPr>
        <p:txBody>
          <a:bodyPr lIns="72000" tIns="36000"/>
          <a:lstStyle>
            <a:lvl1pPr>
              <a:defRPr/>
            </a:lvl1pPr>
            <a:lvl2pPr>
              <a:defRPr/>
            </a:lvl2pPr>
            <a:lvl3pPr>
              <a:defRPr/>
            </a:lvl3pPr>
            <a:lvl4pPr>
              <a:defRPr/>
            </a:lvl4pPr>
            <a:lvl5pPr>
              <a:defRPr/>
            </a:lvl5pPr>
          </a:lstStyle>
          <a:p>
            <a:pPr lvl="0"/>
            <a:r>
              <a:rPr lang="en-US" dirty="0"/>
              <a:t>For heading, use Ericsson Hilda in bold. For copy and bullets, use Ericsson Hilda.</a:t>
            </a:r>
            <a:endParaRPr lang="en-US"/>
          </a:p>
          <a:p>
            <a:pPr lvl="0"/>
            <a:r>
              <a:rPr lang="en-US" dirty="0"/>
              <a:t>First level</a:t>
            </a:r>
            <a:endParaRPr lang="en-US"/>
          </a:p>
          <a:p>
            <a:pPr lvl="1"/>
            <a:r>
              <a:rPr lang="en-US" dirty="0"/>
              <a:t>Second level</a:t>
            </a:r>
            <a:endParaRPr lang="en-US"/>
          </a:p>
          <a:p>
            <a:pPr lvl="2"/>
            <a:r>
              <a:rPr lang="en-US" dirty="0"/>
              <a:t>Third level</a:t>
            </a:r>
            <a:endParaRPr lang="en-US"/>
          </a:p>
          <a:p>
            <a:pPr lvl="3"/>
            <a:r>
              <a:rPr lang="en-US" dirty="0"/>
              <a:t>Fourth level</a:t>
            </a:r>
            <a:endParaRPr lang="en-US"/>
          </a:p>
        </p:txBody>
      </p:sp>
      <p:sp>
        <p:nvSpPr>
          <p:cNvPr id="10" name="txtfooterCopy" descr="{&#10; &quot;SkabelonDesign&quot;: {&#10; &quot;textualValue&quot;: &quot;&lt;key1/&gt;&quot;,&#10; &quot;bindingCollection&quot;: {&#10; &quot;key1&quot;: {&quot;SkabelonDesign&quot;:{&quot;type&quot;:&quot;Text&quot;,&quot;binding&quot;:&quot;Module.FooterText&quot;}}&#10; }&#10; }&#10;}">
            <a:extLst>
              <a:ext uri="{FF2B5EF4-FFF2-40B4-BE49-F238E27FC236}">
                <a16:creationId xmlns:a16="http://schemas.microsoft.com/office/drawing/2014/main" id="{549048C1-340D-44C4-857B-1B201EC9A7E7}"/>
              </a:ext>
            </a:extLst>
          </p:cNvPr>
          <p:cNvSpPr txBox="1"/>
          <p:nvPr userDrawn="1"/>
        </p:nvSpPr>
        <p:spPr>
          <a:xfrm>
            <a:off x="396000" y="6524625"/>
            <a:ext cx="2040623" cy="123111"/>
          </a:xfrm>
          <a:prstGeom prst="rect">
            <a:avLst/>
          </a:prstGeom>
          <a:noFill/>
        </p:spPr>
        <p:txBody>
          <a:bodyPr vert="horz" wrap="none" lIns="0" tIns="0" rIns="0" bIns="0" rtlCol="0">
            <a:spAutoFit/>
          </a:bodyPr>
          <a:lstStyle/>
          <a:p>
            <a:pPr marL="0" indent="0" algn="l">
              <a:buFontTx/>
              <a:buNone/>
            </a:pPr>
            <a:r>
              <a:rPr lang="en-US" sz="800" b="0" i="0" u="none">
                <a:solidFill>
                  <a:srgbClr val="1A1816"/>
                </a:solidFill>
                <a:latin typeface="+mn-lt"/>
              </a:rPr>
              <a:t>  |  2021-03-02  |  Ericsson Internal  |  Page </a:t>
            </a:r>
            <a:fld id="{289FDE5B-072E-484E-B786-20E97128E37A}" type="slidenum">
              <a:rPr lang="en-US" sz="800" b="0" i="0" u="none" smtClean="0">
                <a:solidFill>
                  <a:srgbClr val="1A1816"/>
                </a:solidFill>
                <a:latin typeface="+mn-lt"/>
              </a:rPr>
              <a:t>‹#›</a:t>
            </a:fld>
            <a:endParaRPr lang="en-US" sz="800" b="0" i="0" u="none" dirty="0">
              <a:solidFill>
                <a:srgbClr val="1A1816"/>
              </a:solidFill>
              <a:latin typeface="+mn-lt"/>
            </a:endParaRPr>
          </a:p>
        </p:txBody>
      </p:sp>
      <p:sp>
        <p:nvSpPr>
          <p:cNvPr id="11" name="FirstDividerHider">
            <a:extLst>
              <a:ext uri="{FF2B5EF4-FFF2-40B4-BE49-F238E27FC236}">
                <a16:creationId xmlns:a16="http://schemas.microsoft.com/office/drawing/2014/main" id="{5B2537ED-0985-4CA8-A865-C2C6DFCB18EB}"/>
              </a:ext>
            </a:extLst>
          </p:cNvPr>
          <p:cNvSpPr/>
          <p:nvPr userDrawn="1"/>
        </p:nvSpPr>
        <p:spPr bwMode="auto">
          <a:xfrm>
            <a:off x="396000" y="6408751"/>
            <a:ext cx="79513" cy="262393"/>
          </a:xfrm>
          <a:prstGeom prst="rect">
            <a:avLst/>
          </a:prstGeom>
          <a:solidFill>
            <a:schemeClr val="bg1"/>
          </a:solidFill>
          <a:ln w="12700" cap="flat" cmpd="sng" algn="ctr">
            <a:noFill/>
            <a:prstDash val="solid"/>
            <a:round/>
            <a:headEnd type="none" w="med" len="med"/>
            <a:tailEnd type="none" w="med" len="med"/>
          </a:ln>
          <a:effectLst/>
        </p:spPr>
        <p:txBody>
          <a:bodyPr rot="0" spcFirstLastPara="0" vertOverflow="overflow" horzOverflow="overflow" vert="horz" wrap="square" lIns="72000" tIns="36000" rIns="73152" bIns="36576" numCol="1" spcCol="0" rtlCol="0" fromWordArt="0" anchor="t" anchorCtr="0" forceAA="0" compatLnSpc="1">
            <a:prstTxWarp prst="textNoShape">
              <a:avLst/>
            </a:prstTxWarp>
            <a:noAutofit/>
          </a:bodyPr>
          <a:lstStyle/>
          <a:p>
            <a:pPr marL="357188" marR="0" indent="-357188" algn="l" defTabSz="914400" rtl="0" eaLnBrk="1" fontAlgn="base" latinLnBrk="0" hangingPunct="1">
              <a:lnSpc>
                <a:spcPct val="100000"/>
              </a:lnSpc>
              <a:spcBef>
                <a:spcPts val="300"/>
              </a:spcBef>
              <a:spcAft>
                <a:spcPct val="0"/>
              </a:spcAft>
              <a:buClrTx/>
              <a:buSzTx/>
              <a:buFont typeface="Ericsson Hilda" panose="00000500000000000000" pitchFamily="2" charset="0"/>
              <a:buChar char="—"/>
              <a:tabLst/>
            </a:pPr>
            <a:endParaRPr kumimoji="0" lang="en-US" sz="2000" b="0" i="0" u="none" strike="noStrike" cap="none" normalizeH="0" baseline="0" dirty="0" err="1">
              <a:ln>
                <a:noFill/>
              </a:ln>
              <a:solidFill>
                <a:schemeClr val="bg1"/>
              </a:solidFill>
              <a:effectLst/>
              <a:latin typeface="+mn-lt"/>
            </a:endParaRPr>
          </a:p>
        </p:txBody>
      </p:sp>
    </p:spTree>
    <p:extLst>
      <p:ext uri="{BB962C8B-B14F-4D97-AF65-F5344CB8AC3E}">
        <p14:creationId xmlns:p14="http://schemas.microsoft.com/office/powerpoint/2010/main" val="254861200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and 8 Content">
    <p:spTree>
      <p:nvGrpSpPr>
        <p:cNvPr id="1" name=""/>
        <p:cNvGrpSpPr/>
        <p:nvPr/>
      </p:nvGrpSpPr>
      <p:grpSpPr>
        <a:xfrm>
          <a:off x="0" y="0"/>
          <a:ext cx="0" cy="0"/>
          <a:chOff x="0" y="0"/>
          <a:chExt cx="0" cy="0"/>
        </a:xfrm>
      </p:grpSpPr>
      <p:sp>
        <p:nvSpPr>
          <p:cNvPr id="13" name="Title_SM">
            <a:extLst>
              <a:ext uri="{FF2B5EF4-FFF2-40B4-BE49-F238E27FC236}">
                <a16:creationId xmlns:a16="http://schemas.microsoft.com/office/drawing/2014/main" id="{99858DC4-E787-41D2-A613-961D60F89117}"/>
              </a:ext>
            </a:extLst>
          </p:cNvPr>
          <p:cNvSpPr>
            <a:spLocks noGrp="1" noChangeArrowheads="1"/>
          </p:cNvSpPr>
          <p:nvPr>
            <p:ph type="title" hasCustomPrompt="1"/>
          </p:nvPr>
        </p:nvSpPr>
        <p:spPr bwMode="auto">
          <a:xfrm>
            <a:off x="479425" y="476250"/>
            <a:ext cx="8353426" cy="1081088"/>
          </a:xfrm>
          <a:prstGeom prst="rect">
            <a:avLst/>
          </a:prstGeom>
          <a:noFill/>
          <a:ln w="9525">
            <a:noFill/>
            <a:miter lim="800000"/>
            <a:headEnd/>
            <a:tailEnd/>
          </a:ln>
        </p:spPr>
        <p:txBody>
          <a:bodyPr vert="horz" wrap="square" lIns="72000" tIns="36000" rIns="73152" bIns="36576" numCol="1" anchor="t" anchorCtr="0" compatLnSpc="1">
            <a:prstTxWarp prst="textNoShape">
              <a:avLst/>
            </a:prstTxWarp>
            <a:noAutofit/>
          </a:bodyPr>
          <a:lstStyle>
            <a:lvl1pPr>
              <a:defRPr/>
            </a:lvl1pPr>
          </a:lstStyle>
          <a:p>
            <a:pPr lvl="0"/>
            <a:r>
              <a:rPr lang="en-US" dirty="0"/>
              <a:t>Slide title, Ericsson Hilda Light 40pt, Ericsson Black, max 2-lines</a:t>
            </a:r>
            <a:endParaRPr lang="en-US"/>
          </a:p>
        </p:txBody>
      </p:sp>
      <p:sp>
        <p:nvSpPr>
          <p:cNvPr id="3" name="Content Placeholder 1"/>
          <p:cNvSpPr>
            <a:spLocks noGrp="1"/>
          </p:cNvSpPr>
          <p:nvPr>
            <p:ph sz="quarter" idx="1" hasCustomPrompt="1"/>
          </p:nvPr>
        </p:nvSpPr>
        <p:spPr>
          <a:xfrm>
            <a:off x="481560" y="1844675"/>
            <a:ext cx="2592389" cy="2089150"/>
          </a:xfrm>
          <a:prstGeom prst="rect">
            <a:avLst/>
          </a:prstGeom>
        </p:spPr>
        <p:txBody>
          <a:bodyPr lIns="72000" tIns="36000"/>
          <a:lstStyle>
            <a:lvl1pPr>
              <a:defRPr sz="2000"/>
            </a:lvl1pPr>
            <a:lvl2pPr>
              <a:defRPr sz="2000"/>
            </a:lvl2pPr>
            <a:lvl3pPr>
              <a:defRPr sz="2000"/>
            </a:lvl3pPr>
            <a:lvl4pPr>
              <a:defRPr sz="2000"/>
            </a:lvl4pPr>
            <a:lvl5pPr>
              <a:defRPr sz="2000"/>
            </a:lvl5pPr>
          </a:lstStyle>
          <a:p>
            <a:pPr lvl="0"/>
            <a:r>
              <a:rPr lang="en-US" dirty="0"/>
              <a:t>For heading, use Ericsson Hilda in bold. For copy and bullets, use E. Hilda.</a:t>
            </a:r>
            <a:endParaRPr lang="en-US"/>
          </a:p>
          <a:p>
            <a:pPr lvl="0"/>
            <a:r>
              <a:rPr lang="en-US" dirty="0"/>
              <a:t>First level</a:t>
            </a:r>
            <a:endParaRPr lang="en-US"/>
          </a:p>
          <a:p>
            <a:pPr lvl="1"/>
            <a:r>
              <a:rPr lang="en-US" dirty="0"/>
              <a:t>Second level</a:t>
            </a:r>
            <a:endParaRPr lang="en-US"/>
          </a:p>
        </p:txBody>
      </p:sp>
      <p:sp>
        <p:nvSpPr>
          <p:cNvPr id="4" name="Content Placeholder 2"/>
          <p:cNvSpPr>
            <a:spLocks noGrp="1"/>
          </p:cNvSpPr>
          <p:nvPr>
            <p:ph sz="quarter" idx="2" hasCustomPrompt="1"/>
          </p:nvPr>
        </p:nvSpPr>
        <p:spPr>
          <a:xfrm>
            <a:off x="6243216" y="1844674"/>
            <a:ext cx="2592387" cy="2089150"/>
          </a:xfrm>
          <a:prstGeom prst="rect">
            <a:avLst/>
          </a:prstGeom>
        </p:spPr>
        <p:txBody>
          <a:bodyPr lIns="72000" tIns="36000"/>
          <a:lstStyle>
            <a:lvl1pPr>
              <a:defRPr sz="2000"/>
            </a:lvl1pPr>
            <a:lvl2pPr>
              <a:defRPr sz="2000"/>
            </a:lvl2pPr>
            <a:lvl3pPr>
              <a:defRPr sz="2000"/>
            </a:lvl3pPr>
            <a:lvl4pPr>
              <a:defRPr sz="2000"/>
            </a:lvl4pPr>
            <a:lvl5pPr>
              <a:defRPr sz="2000"/>
            </a:lvl5pPr>
          </a:lstStyle>
          <a:p>
            <a:pPr lvl="0"/>
            <a:r>
              <a:rPr lang="en-US" dirty="0"/>
              <a:t>For heading, use Ericsson Hilda in bold. For copy and bullets, use E. Hilda.</a:t>
            </a:r>
            <a:endParaRPr lang="en-US"/>
          </a:p>
          <a:p>
            <a:pPr lvl="0"/>
            <a:r>
              <a:rPr lang="en-US" dirty="0"/>
              <a:t>First level</a:t>
            </a:r>
            <a:endParaRPr lang="en-US"/>
          </a:p>
          <a:p>
            <a:pPr lvl="1"/>
            <a:r>
              <a:rPr lang="en-US" dirty="0"/>
              <a:t>Second level</a:t>
            </a:r>
            <a:endParaRPr lang="en-US"/>
          </a:p>
          <a:p>
            <a:pPr lvl="3"/>
            <a:endParaRPr lang="en-US" dirty="0"/>
          </a:p>
        </p:txBody>
      </p:sp>
      <p:sp>
        <p:nvSpPr>
          <p:cNvPr id="5" name="Content Placeholder 3"/>
          <p:cNvSpPr>
            <a:spLocks noGrp="1"/>
          </p:cNvSpPr>
          <p:nvPr>
            <p:ph sz="quarter" idx="3" hasCustomPrompt="1"/>
          </p:nvPr>
        </p:nvSpPr>
        <p:spPr>
          <a:xfrm>
            <a:off x="481561" y="4151134"/>
            <a:ext cx="2592389" cy="2087563"/>
          </a:xfrm>
          <a:prstGeom prst="rect">
            <a:avLst/>
          </a:prstGeom>
        </p:spPr>
        <p:txBody>
          <a:bodyPr lIns="72000" tIns="36000"/>
          <a:lstStyle>
            <a:lvl1pPr>
              <a:defRPr sz="2000"/>
            </a:lvl1pPr>
            <a:lvl2pPr>
              <a:defRPr sz="2000"/>
            </a:lvl2pPr>
            <a:lvl3pPr>
              <a:defRPr sz="2000"/>
            </a:lvl3pPr>
            <a:lvl4pPr>
              <a:defRPr sz="2000"/>
            </a:lvl4pPr>
            <a:lvl5pPr>
              <a:defRPr sz="2000"/>
            </a:lvl5pPr>
          </a:lstStyle>
          <a:p>
            <a:pPr lvl="0"/>
            <a:r>
              <a:rPr lang="en-US" dirty="0"/>
              <a:t>For heading, use Ericsson Hilda in bold. For copy and bullets, use E. Hilda.</a:t>
            </a:r>
            <a:endParaRPr lang="en-US"/>
          </a:p>
          <a:p>
            <a:pPr lvl="0"/>
            <a:r>
              <a:rPr lang="en-US" dirty="0"/>
              <a:t>First level</a:t>
            </a:r>
            <a:endParaRPr lang="en-US"/>
          </a:p>
          <a:p>
            <a:pPr lvl="1"/>
            <a:r>
              <a:rPr lang="en-US" dirty="0"/>
              <a:t>Second level</a:t>
            </a:r>
            <a:endParaRPr lang="en-US"/>
          </a:p>
        </p:txBody>
      </p:sp>
      <p:sp>
        <p:nvSpPr>
          <p:cNvPr id="6" name="Content Placeholder 4"/>
          <p:cNvSpPr>
            <a:spLocks noGrp="1"/>
          </p:cNvSpPr>
          <p:nvPr>
            <p:ph sz="quarter" idx="4" hasCustomPrompt="1"/>
          </p:nvPr>
        </p:nvSpPr>
        <p:spPr>
          <a:xfrm>
            <a:off x="6243152" y="4151245"/>
            <a:ext cx="2592387" cy="2086292"/>
          </a:xfrm>
          <a:prstGeom prst="rect">
            <a:avLst/>
          </a:prstGeom>
        </p:spPr>
        <p:txBody>
          <a:bodyPr lIns="72000" tIns="36000"/>
          <a:lstStyle>
            <a:lvl1pPr>
              <a:defRPr sz="2000"/>
            </a:lvl1pPr>
            <a:lvl2pPr>
              <a:defRPr sz="2000"/>
            </a:lvl2pPr>
            <a:lvl3pPr>
              <a:defRPr sz="2000"/>
            </a:lvl3pPr>
            <a:lvl4pPr>
              <a:defRPr sz="2000"/>
            </a:lvl4pPr>
            <a:lvl5pPr marL="1028700" indent="0">
              <a:buNone/>
              <a:defRPr sz="2000"/>
            </a:lvl5pPr>
          </a:lstStyle>
          <a:p>
            <a:pPr lvl="0"/>
            <a:r>
              <a:rPr lang="en-US" dirty="0"/>
              <a:t>For heading, use Ericsson Hilda in bold. For copy and bullets, use E. Hilda.</a:t>
            </a:r>
            <a:endParaRPr lang="en-US"/>
          </a:p>
          <a:p>
            <a:pPr lvl="0"/>
            <a:r>
              <a:rPr lang="en-US" dirty="0"/>
              <a:t>First level</a:t>
            </a:r>
            <a:endParaRPr lang="en-US"/>
          </a:p>
          <a:p>
            <a:pPr lvl="1"/>
            <a:r>
              <a:rPr lang="en-US" dirty="0"/>
              <a:t>Second level</a:t>
            </a:r>
            <a:endParaRPr lang="en-US"/>
          </a:p>
        </p:txBody>
      </p:sp>
      <p:sp>
        <p:nvSpPr>
          <p:cNvPr id="9" name="Content Placeholder 5"/>
          <p:cNvSpPr>
            <a:spLocks noGrp="1"/>
          </p:cNvSpPr>
          <p:nvPr>
            <p:ph sz="quarter" idx="11" hasCustomPrompt="1"/>
          </p:nvPr>
        </p:nvSpPr>
        <p:spPr>
          <a:xfrm>
            <a:off x="3359835" y="1844674"/>
            <a:ext cx="2592388" cy="2089150"/>
          </a:xfrm>
          <a:prstGeom prst="rect">
            <a:avLst/>
          </a:prstGeom>
        </p:spPr>
        <p:txBody>
          <a:bodyPr lIns="72000" tIns="36000"/>
          <a:lstStyle>
            <a:lvl1pPr>
              <a:defRPr sz="2000"/>
            </a:lvl1pPr>
            <a:lvl2pPr>
              <a:defRPr sz="2000"/>
            </a:lvl2pPr>
            <a:lvl3pPr>
              <a:defRPr sz="2000"/>
            </a:lvl3pPr>
            <a:lvl4pPr>
              <a:defRPr sz="2000"/>
            </a:lvl4pPr>
            <a:lvl5pPr>
              <a:defRPr sz="2000"/>
            </a:lvl5pPr>
          </a:lstStyle>
          <a:p>
            <a:pPr lvl="0"/>
            <a:r>
              <a:rPr lang="en-US" dirty="0"/>
              <a:t>For heading, use Ericsson Hilda in bold. For copy and bullets, use E. Hilda.</a:t>
            </a:r>
            <a:endParaRPr lang="en-US"/>
          </a:p>
          <a:p>
            <a:pPr lvl="0"/>
            <a:r>
              <a:rPr lang="en-US" dirty="0"/>
              <a:t>First level</a:t>
            </a:r>
            <a:endParaRPr lang="en-US"/>
          </a:p>
          <a:p>
            <a:pPr lvl="1"/>
            <a:r>
              <a:rPr lang="en-US" dirty="0"/>
              <a:t>Second level</a:t>
            </a:r>
            <a:endParaRPr lang="en-US"/>
          </a:p>
        </p:txBody>
      </p:sp>
      <p:sp>
        <p:nvSpPr>
          <p:cNvPr id="8" name="Content Placeholder 6"/>
          <p:cNvSpPr>
            <a:spLocks noGrp="1"/>
          </p:cNvSpPr>
          <p:nvPr>
            <p:ph sz="quarter" idx="10" hasCustomPrompt="1"/>
          </p:nvPr>
        </p:nvSpPr>
        <p:spPr>
          <a:xfrm>
            <a:off x="3361288" y="4151861"/>
            <a:ext cx="2592387" cy="2087563"/>
          </a:xfrm>
          <a:prstGeom prst="rect">
            <a:avLst/>
          </a:prstGeom>
        </p:spPr>
        <p:txBody>
          <a:bodyPr lIns="72000" tIns="36000"/>
          <a:lstStyle>
            <a:lvl1pPr>
              <a:defRPr sz="2000"/>
            </a:lvl1pPr>
            <a:lvl2pPr>
              <a:defRPr sz="2000"/>
            </a:lvl2pPr>
            <a:lvl3pPr>
              <a:defRPr sz="2000"/>
            </a:lvl3pPr>
            <a:lvl4pPr>
              <a:defRPr sz="2000"/>
            </a:lvl4pPr>
            <a:lvl5pPr>
              <a:defRPr sz="2000"/>
            </a:lvl5pPr>
          </a:lstStyle>
          <a:p>
            <a:pPr lvl="0"/>
            <a:r>
              <a:rPr lang="en-US" dirty="0"/>
              <a:t>For heading, use Ericsson Hilda in bold. For copy and bullets, use E. Hilda.</a:t>
            </a:r>
            <a:endParaRPr lang="en-US"/>
          </a:p>
          <a:p>
            <a:pPr lvl="0"/>
            <a:r>
              <a:rPr lang="en-US" dirty="0"/>
              <a:t>First level</a:t>
            </a:r>
            <a:endParaRPr lang="en-US"/>
          </a:p>
          <a:p>
            <a:pPr lvl="1"/>
            <a:r>
              <a:rPr lang="en-US" dirty="0"/>
              <a:t>Second level</a:t>
            </a:r>
            <a:endParaRPr lang="en-US"/>
          </a:p>
        </p:txBody>
      </p:sp>
      <p:sp>
        <p:nvSpPr>
          <p:cNvPr id="11" name="Content Placeholder 7"/>
          <p:cNvSpPr>
            <a:spLocks noGrp="1"/>
          </p:cNvSpPr>
          <p:nvPr>
            <p:ph sz="quarter" idx="13" hasCustomPrompt="1"/>
          </p:nvPr>
        </p:nvSpPr>
        <p:spPr>
          <a:xfrm>
            <a:off x="9122324" y="1844674"/>
            <a:ext cx="2592387" cy="2089151"/>
          </a:xfrm>
          <a:prstGeom prst="rect">
            <a:avLst/>
          </a:prstGeom>
        </p:spPr>
        <p:txBody>
          <a:bodyPr lIns="72000" tIns="36000"/>
          <a:lstStyle>
            <a:lvl1pPr>
              <a:defRPr sz="2000"/>
            </a:lvl1pPr>
            <a:lvl2pPr>
              <a:defRPr sz="2000"/>
            </a:lvl2pPr>
            <a:lvl3pPr>
              <a:defRPr sz="2000"/>
            </a:lvl3pPr>
            <a:lvl4pPr>
              <a:defRPr sz="2000"/>
            </a:lvl4pPr>
            <a:lvl5pPr>
              <a:defRPr sz="2000"/>
            </a:lvl5pPr>
          </a:lstStyle>
          <a:p>
            <a:pPr lvl="0"/>
            <a:r>
              <a:rPr lang="en-US" dirty="0"/>
              <a:t>For heading, use Ericsson Hilda in bold. For copy and bullets, use E. Hilda.</a:t>
            </a:r>
            <a:endParaRPr lang="en-US"/>
          </a:p>
          <a:p>
            <a:pPr lvl="0"/>
            <a:r>
              <a:rPr lang="en-US" dirty="0"/>
              <a:t>First level</a:t>
            </a:r>
            <a:endParaRPr lang="en-US"/>
          </a:p>
          <a:p>
            <a:pPr lvl="1"/>
            <a:r>
              <a:rPr lang="en-US" dirty="0"/>
              <a:t>Second level</a:t>
            </a:r>
            <a:endParaRPr lang="en-US"/>
          </a:p>
          <a:p>
            <a:pPr lvl="3"/>
            <a:endParaRPr lang="en-US" dirty="0"/>
          </a:p>
        </p:txBody>
      </p:sp>
      <p:sp>
        <p:nvSpPr>
          <p:cNvPr id="10" name="Content Placeholder 8"/>
          <p:cNvSpPr>
            <a:spLocks noGrp="1"/>
          </p:cNvSpPr>
          <p:nvPr>
            <p:ph sz="quarter" idx="12" hasCustomPrompt="1"/>
          </p:nvPr>
        </p:nvSpPr>
        <p:spPr>
          <a:xfrm>
            <a:off x="9122324" y="4151861"/>
            <a:ext cx="2592387" cy="2087562"/>
          </a:xfrm>
          <a:prstGeom prst="rect">
            <a:avLst/>
          </a:prstGeom>
        </p:spPr>
        <p:txBody>
          <a:bodyPr lIns="72000" tIns="36000"/>
          <a:lstStyle>
            <a:lvl1pPr>
              <a:defRPr sz="2000"/>
            </a:lvl1pPr>
            <a:lvl2pPr>
              <a:defRPr sz="2000"/>
            </a:lvl2pPr>
            <a:lvl3pPr>
              <a:defRPr sz="2000"/>
            </a:lvl3pPr>
            <a:lvl4pPr>
              <a:defRPr sz="2000"/>
            </a:lvl4pPr>
            <a:lvl5pPr>
              <a:defRPr sz="2000"/>
            </a:lvl5pPr>
          </a:lstStyle>
          <a:p>
            <a:pPr lvl="0"/>
            <a:r>
              <a:rPr lang="en-US" dirty="0"/>
              <a:t>For heading, use Ericsson Hilda in bold. For copy and bullets, use E. Hilda.</a:t>
            </a:r>
            <a:endParaRPr lang="en-US"/>
          </a:p>
          <a:p>
            <a:pPr lvl="0"/>
            <a:r>
              <a:rPr lang="en-US" dirty="0"/>
              <a:t>First level</a:t>
            </a:r>
            <a:endParaRPr lang="en-US"/>
          </a:p>
          <a:p>
            <a:pPr lvl="1"/>
            <a:r>
              <a:rPr lang="en-US" dirty="0"/>
              <a:t>Second level</a:t>
            </a:r>
            <a:endParaRPr lang="en-US"/>
          </a:p>
        </p:txBody>
      </p:sp>
      <p:sp>
        <p:nvSpPr>
          <p:cNvPr id="14" name="txtfooterCopy" descr="{&#10; &quot;SkabelonDesign&quot;: {&#10; &quot;textualValue&quot;: &quot;&lt;key1/&gt;&quot;,&#10; &quot;bindingCollection&quot;: {&#10; &quot;key1&quot;: {&quot;SkabelonDesign&quot;:{&quot;type&quot;:&quot;Text&quot;,&quot;binding&quot;:&quot;Module.FooterText&quot;}}&#10; }&#10; }&#10;}">
            <a:extLst>
              <a:ext uri="{FF2B5EF4-FFF2-40B4-BE49-F238E27FC236}">
                <a16:creationId xmlns:a16="http://schemas.microsoft.com/office/drawing/2014/main" id="{089CBEB5-348B-49F3-8F8B-FDEE08950E37}"/>
              </a:ext>
            </a:extLst>
          </p:cNvPr>
          <p:cNvSpPr txBox="1"/>
          <p:nvPr userDrawn="1"/>
        </p:nvSpPr>
        <p:spPr>
          <a:xfrm>
            <a:off x="396000" y="6524625"/>
            <a:ext cx="2040623" cy="123111"/>
          </a:xfrm>
          <a:prstGeom prst="rect">
            <a:avLst/>
          </a:prstGeom>
          <a:noFill/>
        </p:spPr>
        <p:txBody>
          <a:bodyPr vert="horz" wrap="none" lIns="0" tIns="0" rIns="0" bIns="0" rtlCol="0">
            <a:spAutoFit/>
          </a:bodyPr>
          <a:lstStyle/>
          <a:p>
            <a:pPr marL="0" indent="0" algn="l">
              <a:buFontTx/>
              <a:buNone/>
            </a:pPr>
            <a:r>
              <a:rPr lang="en-US" sz="800" b="0" i="0" u="none">
                <a:solidFill>
                  <a:srgbClr val="1A1816"/>
                </a:solidFill>
                <a:latin typeface="+mn-lt"/>
              </a:rPr>
              <a:t>  |  2021-03-02  |  Ericsson Internal  |  Page </a:t>
            </a:r>
            <a:fld id="{D4BA5480-896C-4BDC-90BC-799A52734715}" type="slidenum">
              <a:rPr lang="en-US" sz="800" b="0" i="0" u="none" smtClean="0">
                <a:solidFill>
                  <a:srgbClr val="1A1816"/>
                </a:solidFill>
                <a:latin typeface="+mn-lt"/>
              </a:rPr>
              <a:t>‹#›</a:t>
            </a:fld>
            <a:endParaRPr lang="en-US" sz="800" b="0" i="0" u="none" dirty="0">
              <a:solidFill>
                <a:srgbClr val="1A1816"/>
              </a:solidFill>
              <a:latin typeface="+mn-lt"/>
            </a:endParaRPr>
          </a:p>
        </p:txBody>
      </p:sp>
      <p:sp>
        <p:nvSpPr>
          <p:cNvPr id="16" name="FirstDividerHider">
            <a:extLst>
              <a:ext uri="{FF2B5EF4-FFF2-40B4-BE49-F238E27FC236}">
                <a16:creationId xmlns:a16="http://schemas.microsoft.com/office/drawing/2014/main" id="{440C0979-D90E-4CC1-9A55-E0FC60A30731}"/>
              </a:ext>
            </a:extLst>
          </p:cNvPr>
          <p:cNvSpPr/>
          <p:nvPr userDrawn="1"/>
        </p:nvSpPr>
        <p:spPr bwMode="auto">
          <a:xfrm>
            <a:off x="396000" y="6408751"/>
            <a:ext cx="79513" cy="262393"/>
          </a:xfrm>
          <a:prstGeom prst="rect">
            <a:avLst/>
          </a:prstGeom>
          <a:solidFill>
            <a:schemeClr val="bg1"/>
          </a:solidFill>
          <a:ln w="12700" cap="flat" cmpd="sng" algn="ctr">
            <a:noFill/>
            <a:prstDash val="solid"/>
            <a:round/>
            <a:headEnd type="none" w="med" len="med"/>
            <a:tailEnd type="none" w="med" len="med"/>
          </a:ln>
          <a:effectLst/>
        </p:spPr>
        <p:txBody>
          <a:bodyPr rot="0" spcFirstLastPara="0" vertOverflow="overflow" horzOverflow="overflow" vert="horz" wrap="square" lIns="72000" tIns="36000" rIns="73152" bIns="36576" numCol="1" spcCol="0" rtlCol="0" fromWordArt="0" anchor="t" anchorCtr="0" forceAA="0" compatLnSpc="1">
            <a:prstTxWarp prst="textNoShape">
              <a:avLst/>
            </a:prstTxWarp>
            <a:noAutofit/>
          </a:bodyPr>
          <a:lstStyle/>
          <a:p>
            <a:pPr marL="357188" marR="0" indent="-357188" algn="l" defTabSz="914400" rtl="0" eaLnBrk="1" fontAlgn="base" latinLnBrk="0" hangingPunct="1">
              <a:lnSpc>
                <a:spcPct val="100000"/>
              </a:lnSpc>
              <a:spcBef>
                <a:spcPts val="300"/>
              </a:spcBef>
              <a:spcAft>
                <a:spcPct val="0"/>
              </a:spcAft>
              <a:buClrTx/>
              <a:buSzTx/>
              <a:buFont typeface="Ericsson Hilda" panose="00000500000000000000" pitchFamily="2" charset="0"/>
              <a:buChar char="—"/>
              <a:tabLst/>
            </a:pPr>
            <a:endParaRPr kumimoji="0" lang="en-US" sz="2000" b="0" i="0" u="none" strike="noStrike" cap="none" normalizeH="0" baseline="0" dirty="0" err="1">
              <a:ln>
                <a:noFill/>
              </a:ln>
              <a:solidFill>
                <a:schemeClr val="bg1"/>
              </a:solidFill>
              <a:effectLst/>
              <a:latin typeface="+mn-lt"/>
            </a:endParaRPr>
          </a:p>
        </p:txBody>
      </p:sp>
    </p:spTree>
    <p:extLst>
      <p:ext uri="{BB962C8B-B14F-4D97-AF65-F5344CB8AC3E}">
        <p14:creationId xmlns:p14="http://schemas.microsoft.com/office/powerpoint/2010/main" val="143698819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Black logo end slide">
    <p:spTree>
      <p:nvGrpSpPr>
        <p:cNvPr id="1" name=""/>
        <p:cNvGrpSpPr/>
        <p:nvPr/>
      </p:nvGrpSpPr>
      <p:grpSpPr>
        <a:xfrm>
          <a:off x="0" y="0"/>
          <a:ext cx="0" cy="0"/>
          <a:chOff x="0" y="0"/>
          <a:chExt cx="0" cy="0"/>
        </a:xfrm>
      </p:grpSpPr>
      <p:sp>
        <p:nvSpPr>
          <p:cNvPr id="9" name="SubTitle_TM">
            <a:extLst>
              <a:ext uri="{FF2B5EF4-FFF2-40B4-BE49-F238E27FC236}">
                <a16:creationId xmlns:a16="http://schemas.microsoft.com/office/drawing/2014/main" id="{B200748E-0B61-48E1-8B47-504C30250995}"/>
              </a:ext>
            </a:extLst>
          </p:cNvPr>
          <p:cNvSpPr>
            <a:spLocks noGrp="1" noChangeArrowheads="1"/>
          </p:cNvSpPr>
          <p:nvPr>
            <p:ph type="subTitle" idx="1" hasCustomPrompt="1"/>
          </p:nvPr>
        </p:nvSpPr>
        <p:spPr>
          <a:xfrm>
            <a:off x="3071813" y="4309200"/>
            <a:ext cx="6048375" cy="347472"/>
          </a:xfrm>
          <a:prstGeom prst="rect">
            <a:avLst/>
          </a:prstGeom>
        </p:spPr>
        <p:txBody>
          <a:bodyPr rIns="72000" anchor="ctr"/>
          <a:lstStyle>
            <a:lvl1pPr marL="0" indent="0" algn="ctr">
              <a:lnSpc>
                <a:spcPct val="100000"/>
              </a:lnSpc>
              <a:spcBef>
                <a:spcPts val="0"/>
              </a:spcBef>
              <a:buFont typeface="Ericsson Hilda Light" charset="0"/>
              <a:buNone/>
              <a:defRPr sz="2000" baseline="0">
                <a:solidFill>
                  <a:schemeClr val="tx1"/>
                </a:solidFill>
                <a:latin typeface="+mn-lt"/>
              </a:defRPr>
            </a:lvl1pPr>
          </a:lstStyle>
          <a:p>
            <a:r>
              <a:rPr lang="en-US" dirty="0"/>
              <a:t>Use this space for relevant Ericsson URLs or hashtags</a:t>
            </a:r>
            <a:endParaRPr lang="en-US"/>
          </a:p>
        </p:txBody>
      </p:sp>
      <p:pic>
        <p:nvPicPr>
          <p:cNvPr id="6" name="Graphic 5">
            <a:extLst>
              <a:ext uri="{FF2B5EF4-FFF2-40B4-BE49-F238E27FC236}">
                <a16:creationId xmlns:a16="http://schemas.microsoft.com/office/drawing/2014/main" id="{8979B00C-7C1F-4F17-8D52-31D787A1234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506895" y="2854112"/>
            <a:ext cx="1163145" cy="1163145"/>
          </a:xfrm>
          <a:prstGeom prst="rect">
            <a:avLst/>
          </a:prstGeom>
        </p:spPr>
      </p:pic>
    </p:spTree>
    <p:extLst>
      <p:ext uri="{BB962C8B-B14F-4D97-AF65-F5344CB8AC3E}">
        <p14:creationId xmlns:p14="http://schemas.microsoft.com/office/powerpoint/2010/main" val="57616851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White logo end slide ">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AEBC62E-40C0-43CF-98DC-55F7A1D1FD31}"/>
              </a:ext>
            </a:extLst>
          </p:cNvPr>
          <p:cNvSpPr/>
          <p:nvPr userDrawn="1"/>
        </p:nvSpPr>
        <p:spPr bwMode="auto">
          <a:xfrm>
            <a:off x="0" y="0"/>
            <a:ext cx="12192000" cy="6858000"/>
          </a:xfrm>
          <a:prstGeom prst="rect">
            <a:avLst/>
          </a:prstGeom>
          <a:solidFill>
            <a:schemeClr val="tx1"/>
          </a:solidFill>
          <a:ln w="12700"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err="1">
              <a:ln>
                <a:noFill/>
              </a:ln>
              <a:solidFill>
                <a:schemeClr val="bg1"/>
              </a:solidFill>
              <a:effectLst/>
              <a:latin typeface="+mn-lt"/>
            </a:endParaRPr>
          </a:p>
        </p:txBody>
      </p:sp>
      <p:sp>
        <p:nvSpPr>
          <p:cNvPr id="9" name="SubTitle_TM">
            <a:extLst>
              <a:ext uri="{FF2B5EF4-FFF2-40B4-BE49-F238E27FC236}">
                <a16:creationId xmlns:a16="http://schemas.microsoft.com/office/drawing/2014/main" id="{B200748E-0B61-48E1-8B47-504C30250995}"/>
              </a:ext>
            </a:extLst>
          </p:cNvPr>
          <p:cNvSpPr>
            <a:spLocks noGrp="1" noChangeArrowheads="1"/>
          </p:cNvSpPr>
          <p:nvPr>
            <p:ph type="subTitle" idx="1" hasCustomPrompt="1"/>
          </p:nvPr>
        </p:nvSpPr>
        <p:spPr>
          <a:xfrm>
            <a:off x="3071813" y="4309200"/>
            <a:ext cx="6048375" cy="347472"/>
          </a:xfrm>
          <a:prstGeom prst="rect">
            <a:avLst/>
          </a:prstGeom>
        </p:spPr>
        <p:txBody>
          <a:bodyPr rIns="72000" anchor="ctr"/>
          <a:lstStyle>
            <a:lvl1pPr marL="0" indent="0" algn="ctr">
              <a:lnSpc>
                <a:spcPct val="100000"/>
              </a:lnSpc>
              <a:spcBef>
                <a:spcPts val="0"/>
              </a:spcBef>
              <a:buFont typeface="Ericsson Hilda Light" charset="0"/>
              <a:buNone/>
              <a:defRPr sz="2000" baseline="0">
                <a:solidFill>
                  <a:schemeClr val="bg1"/>
                </a:solidFill>
                <a:latin typeface="+mn-lt"/>
              </a:defRPr>
            </a:lvl1pPr>
          </a:lstStyle>
          <a:p>
            <a:r>
              <a:rPr lang="en-US" dirty="0"/>
              <a:t>Use this space for relevant Ericsson URLs or hashtags</a:t>
            </a:r>
            <a:endParaRPr lang="en-US"/>
          </a:p>
        </p:txBody>
      </p:sp>
      <p:pic>
        <p:nvPicPr>
          <p:cNvPr id="4" name="Graphic 3">
            <a:extLst>
              <a:ext uri="{FF2B5EF4-FFF2-40B4-BE49-F238E27FC236}">
                <a16:creationId xmlns:a16="http://schemas.microsoft.com/office/drawing/2014/main" id="{ACE90D21-D589-4F0A-88B0-94229A40F01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508509" y="2842270"/>
            <a:ext cx="1174987" cy="1174987"/>
          </a:xfrm>
          <a:prstGeom prst="rect">
            <a:avLst/>
          </a:prstGeom>
        </p:spPr>
      </p:pic>
    </p:spTree>
    <p:extLst>
      <p:ext uri="{BB962C8B-B14F-4D97-AF65-F5344CB8AC3E}">
        <p14:creationId xmlns:p14="http://schemas.microsoft.com/office/powerpoint/2010/main" val="68536104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Embedded characters">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9AF35DD-3E5E-42CB-AFA5-5E09E14F72A4}"/>
              </a:ext>
            </a:extLst>
          </p:cNvPr>
          <p:cNvSpPr txBox="1"/>
          <p:nvPr userDrawn="1"/>
        </p:nvSpPr>
        <p:spPr bwMode="auto">
          <a:xfrm>
            <a:off x="479425" y="142897"/>
            <a:ext cx="11233149" cy="6792047"/>
          </a:xfrm>
          <a:prstGeom prst="rect">
            <a:avLst/>
          </a:prstGeom>
          <a:noFill/>
          <a:ln w="9525">
            <a:noFill/>
            <a:miter lim="800000"/>
            <a:headEnd/>
            <a:tailEnd/>
          </a:ln>
        </p:spPr>
        <p:txBody>
          <a:bodyPr vert="horz" wrap="square" lIns="72000" tIns="36000" rIns="0" bIns="0" numCol="1" rtlCol="0" anchor="t" anchorCtr="0" compatLnSpc="1">
            <a:prstTxWarp prst="textNoShape">
              <a:avLst/>
            </a:prstTxWarp>
            <a:spAutoFit/>
          </a:bodyPr>
          <a:lstStyle/>
          <a:p>
            <a:pPr marL="0" indent="0">
              <a:buClr>
                <a:schemeClr val="tx1"/>
              </a:buClr>
              <a:buFont typeface="Ericsson Hilda Light" panose="00000400000000000000" pitchFamily="2" charset="0"/>
              <a:buNone/>
            </a:pPr>
            <a:r>
              <a:rPr lang="en-US" sz="1400" b="1" dirty="0">
                <a:solidFill>
                  <a:schemeClr val="tx1"/>
                </a:solidFill>
              </a:rPr>
              <a:t>This Master Slide is to ensure that all our characters are embedded with the presentation. Should not be used in a presentation.</a:t>
            </a:r>
            <a:endParaRPr lang="en-US"/>
          </a:p>
          <a:p>
            <a:pPr marL="0" indent="0">
              <a:buClr>
                <a:schemeClr val="tx1"/>
              </a:buClr>
              <a:buFont typeface="Ericsson Hilda Light" panose="00000400000000000000" pitchFamily="2" charset="0"/>
              <a:buNone/>
            </a:pPr>
            <a:endParaRPr lang="en-US" sz="1400" b="1" dirty="0">
              <a:solidFill>
                <a:schemeClr val="tx1"/>
              </a:solidFill>
            </a:endParaRPr>
          </a:p>
          <a:p>
            <a:pPr marL="0" indent="0">
              <a:buClr>
                <a:schemeClr val="tx1"/>
              </a:buClr>
              <a:buFont typeface="Ericsson Hilda Light" panose="00000400000000000000" pitchFamily="2" charset="0"/>
              <a:buNone/>
            </a:pPr>
            <a:r>
              <a:rPr lang="en-US" sz="1400" dirty="0">
                <a:solidFill>
                  <a:schemeClr val="tx1"/>
                </a:solidFill>
              </a:rPr>
              <a:t>!"#$%&amp;'()*+,./0123456789:;&lt;=&gt;?@ABCDEFGHIJKLMNOPQRSTUVWXYZ[\]^_`</a:t>
            </a:r>
            <a:r>
              <a:rPr lang="en-US" sz="1400" dirty="0" err="1">
                <a:solidFill>
                  <a:schemeClr val="tx1"/>
                </a:solidFill>
              </a:rPr>
              <a:t>abcdefghijklmnopqrstuvwxyz</a:t>
            </a:r>
            <a:r>
              <a:rPr lang="en-US" sz="1400" dirty="0">
                <a:solidFill>
                  <a:schemeClr val="tx1"/>
                </a:solidFill>
              </a:rPr>
              <a:t>{|}~¡¢£¤¥¦§¨©ª«¬®¯°±²³´¶·¸¹º»¼½ÀÁÂÃÄÅÆÇÈËÌÍÎÏÐÑÒÓÔÕÖ×ØÙÚÛÜÝÞßàáâãäåæçèéêëìíîïðñòóôõö÷øùúûüýþÿĀāĂăąĆćĊċČčĎďĐđĒĖėĘęĚěĞğĠġĢģĪīĮįİıĶķĹĺĻļĽľŁłŃńŅņŇňŌŐőŒœŔŕŖŗŘřŚśŞşŠšŢţŤťŪūŮůŰűŲųŴŵŶŷŸŹźŻżŽžƒȘșˆˇ˘˙˚˛˜˝</a:t>
            </a:r>
            <a:r>
              <a:rPr lang="en-US" sz="1400" dirty="0" err="1">
                <a:solidFill>
                  <a:schemeClr val="tx1"/>
                </a:solidFill>
              </a:rPr>
              <a:t>ẀẁẃẄẅỲỳ</a:t>
            </a:r>
            <a:r>
              <a:rPr lang="en-US" sz="1400" dirty="0">
                <a:solidFill>
                  <a:schemeClr val="tx1"/>
                </a:solidFill>
              </a:rPr>
              <a:t>‘’‚“”„†‡•…‰‹›⁄€™ĀĀĂĂĄĄĆĆĊĊČČĎĎĐĐĒĒĖĖĘĘĚĚĞĞĠĠĢĢĪĪĮĮİĶĶĹĹĻĻĽĽŃŃŅŅŇŇŌŌŐŐŔŔŖŖŘŘŚŚŞŞŢŢŤŤŪŪŮŮŰŰŲŲŴŴŶŶŹŹŻŻȘș−≤≥</a:t>
            </a:r>
            <a:r>
              <a:rPr lang="en-US" sz="1400" dirty="0" err="1">
                <a:solidFill>
                  <a:schemeClr val="tx1"/>
                </a:solidFill>
              </a:rPr>
              <a:t>ﬁﬂΆΈΉΊΌΎΏΐΑΒΓΕΖΗΘΙΚΛΜΝΞΟΠΡΣΤΥΦΧΨΪΫΆΈΉΊΰ</a:t>
            </a:r>
            <a:r>
              <a:rPr lang="en-US" sz="1400" dirty="0">
                <a:solidFill>
                  <a:schemeClr val="tx1"/>
                </a:solidFill>
              </a:rPr>
              <a:t>αβγδεζηθικλνξορςΣΤΥΦΧΨΩΪΫΌΎΏЁЂЃЄЅІЇЈЉЊЋЌЎЏАБВГДЕЖЗИЙКЛМНОПРСТУФХЦЧШЩЪЫЬЭЮЯАБВГДЕЖЗИЙКЛМНОПРСТУФХЦЧШЩЪЫЬЭЮЯЁЂЃЄЅІЇЈЉЊЋЌЎЏѢѢѲѲѴѴҐҐәǽẀẁẂẃẄẅỲỳ№—–-</a:t>
            </a:r>
            <a:r>
              <a:rPr lang="en-US" sz="1400" dirty="0">
                <a:solidFill>
                  <a:schemeClr val="tx1"/>
                </a:solidFill>
                <a:latin typeface="Ericsson Hilda" panose="00000500000000000000" pitchFamily="2" charset="0"/>
              </a:rPr>
              <a:t>●</a:t>
            </a:r>
            <a:endParaRPr lang="en-US" sz="1400" dirty="0">
              <a:solidFill>
                <a:schemeClr val="tx1"/>
              </a:solidFill>
            </a:endParaRPr>
          </a:p>
          <a:p>
            <a:pPr marL="0" marR="0" lvl="0" indent="0" algn="l" defTabSz="914400" rtl="0" eaLnBrk="1" fontAlgn="auto" latinLnBrk="0" hangingPunct="1">
              <a:lnSpc>
                <a:spcPct val="100000"/>
              </a:lnSpc>
              <a:spcBef>
                <a:spcPts val="0"/>
              </a:spcBef>
              <a:spcAft>
                <a:spcPts val="0"/>
              </a:spcAft>
              <a:buClr>
                <a:schemeClr val="tx1"/>
              </a:buClr>
              <a:buSzTx/>
              <a:buFont typeface="Ericsson Hilda Light" panose="00000400000000000000" pitchFamily="2" charset="0"/>
              <a:buNone/>
              <a:tabLst/>
              <a:defRPr/>
            </a:pPr>
            <a:endParaRPr lang="en-US" sz="1400" dirty="0">
              <a:solidFill>
                <a:schemeClr val="tx1"/>
              </a:solidFill>
            </a:endParaRPr>
          </a:p>
          <a:p>
            <a:pPr marL="0" marR="0" lvl="0" indent="0" algn="l" defTabSz="914400" rtl="0" eaLnBrk="1" fontAlgn="auto" latinLnBrk="0" hangingPunct="1">
              <a:lnSpc>
                <a:spcPct val="100000"/>
              </a:lnSpc>
              <a:spcBef>
                <a:spcPts val="0"/>
              </a:spcBef>
              <a:spcAft>
                <a:spcPts val="0"/>
              </a:spcAft>
              <a:buClr>
                <a:schemeClr val="tx1"/>
              </a:buClr>
              <a:buSzTx/>
              <a:buFont typeface="Ericsson Hilda Light" panose="00000400000000000000" pitchFamily="2" charset="0"/>
              <a:buNone/>
              <a:tabLst/>
              <a:defRPr/>
            </a:pPr>
            <a:r>
              <a:rPr lang="en-US" sz="1400" b="1" dirty="0">
                <a:solidFill>
                  <a:schemeClr val="tx1"/>
                </a:solidFill>
              </a:rPr>
              <a:t>!"#$%&amp;'()*+,./0123456789:;&lt;=&gt;?@ABCDEFGHIJKLMNOPQRSTUVWXYZ[\]^_`</a:t>
            </a:r>
            <a:r>
              <a:rPr lang="en-US" sz="1400" b="1" dirty="0" err="1">
                <a:solidFill>
                  <a:schemeClr val="tx1"/>
                </a:solidFill>
              </a:rPr>
              <a:t>abcdefghijklmnopqrstuvwxyz</a:t>
            </a:r>
            <a:r>
              <a:rPr lang="en-US" sz="1400" b="1" dirty="0">
                <a:solidFill>
                  <a:schemeClr val="tx1"/>
                </a:solidFill>
              </a:rPr>
              <a:t>{|}~¡¢£¤¥¦§¨©ª«¬®¯°±²³´¶·¸¹º»¼½ÀÁÂÃÄÅÆÇÈËÌÍÎÏÐÑÒÓÔÕÖ×ØÙÚÛÜÝÞßàáâãäåæçèéêëìíîïðñòóôõö÷øùúûüýþÿĀāĂăąĆćĊċČčĎďĐđĒĖėĘęĚěĞğĠġĢģĪīĮįİıĶķĹĺĻļĽľŁłŃńŅņŇňŌŐőŒœŔŕŖŗŘřŚśŞşŠšŢţŤťŪūŮůŰűŲųŴŵŶŷŸŹźŻżŽžƒȘșˆˇ˘˙˚˛˜˝</a:t>
            </a:r>
            <a:r>
              <a:rPr lang="en-US" sz="1400" b="1" dirty="0" err="1">
                <a:solidFill>
                  <a:schemeClr val="tx1"/>
                </a:solidFill>
              </a:rPr>
              <a:t>ẀẁẃẄẅỲỳ</a:t>
            </a:r>
            <a:r>
              <a:rPr lang="en-US" sz="1400" b="1" dirty="0">
                <a:solidFill>
                  <a:schemeClr val="tx1"/>
                </a:solidFill>
              </a:rPr>
              <a:t>‘’‚“”„†‡•…‰‹›⁄€™ĀĀĂĂĄĄĆĆĊĊČČĎĎĐĐĒĒĖĖĘĘĚĚĞĞĠĠĢĢĪĪĮĮİĶĶĹĹĻĻĽĽŃŃŅŅŇŇŌŌŐŐŔŔŖŖŘŘŚŚŞŞŢŢŤŤŪŪŮŮŰŰŲŲŴŴŶŶŹŹŻŻȘș−≤≥</a:t>
            </a:r>
            <a:r>
              <a:rPr lang="en-US" sz="1400" b="1" dirty="0" err="1">
                <a:solidFill>
                  <a:schemeClr val="tx1"/>
                </a:solidFill>
              </a:rPr>
              <a:t>ﬁﬂΆΈΉΊΌΎΏΐΑΒΓΕΖΗΘΙΚΛΜΝΞΟΠΡΣΤΥΦΧΨΪΫΆΈΉΊΰ</a:t>
            </a:r>
            <a:r>
              <a:rPr lang="en-US" sz="1400" b="1" dirty="0">
                <a:solidFill>
                  <a:schemeClr val="tx1"/>
                </a:solidFill>
              </a:rPr>
              <a:t>αβγδεζηθικλνξορςΣΤΥΦΧΨΩΪΫΌΎΏЁЂЃЄЅІЇЈЉЊЋЌЎЏАБВГДЕЖЗИЙКЛМНОПРСТУФХЦЧШЩЪЫЬЭЮЯАБВГДЕЖЗИЙКЛМНОПРСТУФХЦЧШЩЪЫЬЭЮЯЁЂЃЄЅІЇЈЉЊЋЌЎЏѢѢѲѲѴѴҐҐәǽẀẁẂẃẄẅỲỳ№—–-</a:t>
            </a:r>
            <a:r>
              <a:rPr lang="en-US" sz="1400" dirty="0">
                <a:solidFill>
                  <a:schemeClr val="tx1"/>
                </a:solidFill>
                <a:latin typeface="Ericsson Hilda" panose="00000500000000000000" pitchFamily="2" charset="0"/>
              </a:rPr>
              <a:t> </a:t>
            </a:r>
            <a:r>
              <a:rPr lang="en-US" sz="1400" b="1" dirty="0">
                <a:solidFill>
                  <a:schemeClr val="tx1"/>
                </a:solidFill>
                <a:latin typeface="Ericsson Hilda" panose="00000500000000000000" pitchFamily="2" charset="0"/>
              </a:rPr>
              <a:t>●</a:t>
            </a:r>
            <a:endParaRPr lang="en-US" sz="1400" b="1" dirty="0">
              <a:solidFill>
                <a:schemeClr val="tx1"/>
              </a:solidFill>
            </a:endParaRPr>
          </a:p>
          <a:p>
            <a:pPr marL="0" marR="0" lvl="0" indent="0" algn="l" defTabSz="914400" rtl="0" eaLnBrk="1" fontAlgn="auto" latinLnBrk="0" hangingPunct="1">
              <a:lnSpc>
                <a:spcPct val="100000"/>
              </a:lnSpc>
              <a:spcBef>
                <a:spcPts val="0"/>
              </a:spcBef>
              <a:spcAft>
                <a:spcPts val="0"/>
              </a:spcAft>
              <a:buClr>
                <a:schemeClr val="tx1"/>
              </a:buClr>
              <a:buSzTx/>
              <a:buFont typeface="Ericsson Hilda Light" panose="00000400000000000000" pitchFamily="2" charset="0"/>
              <a:buNone/>
              <a:tabLst/>
              <a:defRPr/>
            </a:pPr>
            <a:endParaRPr lang="en-US" sz="1400" dirty="0">
              <a:solidFill>
                <a:schemeClr val="tx1"/>
              </a:solidFill>
            </a:endParaRPr>
          </a:p>
          <a:p>
            <a:pPr marL="0" marR="0" lvl="0" indent="0" algn="l" defTabSz="914400" rtl="0" eaLnBrk="1" fontAlgn="auto" latinLnBrk="0" hangingPunct="1">
              <a:lnSpc>
                <a:spcPct val="100000"/>
              </a:lnSpc>
              <a:spcBef>
                <a:spcPts val="0"/>
              </a:spcBef>
              <a:spcAft>
                <a:spcPts val="0"/>
              </a:spcAft>
              <a:buClr>
                <a:schemeClr val="tx1"/>
              </a:buClr>
              <a:buSzTx/>
              <a:buFont typeface="Ericsson Hilda Light" panose="00000400000000000000" pitchFamily="2" charset="0"/>
              <a:buNone/>
              <a:tabLst/>
              <a:defRPr/>
            </a:pPr>
            <a:r>
              <a:rPr lang="en-US" sz="1400" dirty="0">
                <a:solidFill>
                  <a:schemeClr val="tx1"/>
                </a:solidFill>
                <a:latin typeface="+mj-lt"/>
              </a:rPr>
              <a:t>!"#$%&amp;'()*+,./0123456789:;&lt;=&gt;?@ABCDEFGHIJKLMNOPQRSTUVWXYZ[\]^_`</a:t>
            </a:r>
            <a:r>
              <a:rPr lang="en-US" sz="1400" dirty="0" err="1">
                <a:solidFill>
                  <a:schemeClr val="tx1"/>
                </a:solidFill>
                <a:latin typeface="+mj-lt"/>
              </a:rPr>
              <a:t>abcdefghijklmnopqrstuvwxyz</a:t>
            </a:r>
            <a:r>
              <a:rPr lang="en-US" sz="1400" dirty="0">
                <a:solidFill>
                  <a:schemeClr val="tx1"/>
                </a:solidFill>
                <a:latin typeface="+mj-lt"/>
              </a:rPr>
              <a:t>{|}~¡¢£¤¥¦§¨©ª«¬®¯°±²³´¶·¸¹º»¼½ÀÁÂÃÄÅÆÇÈËÌÍÎÏÐÑÒÓÔÕÖ×ØÙÚÛÜÝÞßàáâãäåæçèéêëìíîïðñòóôõö÷øùúûüýþÿĀāĂăąĆćĊċ</a:t>
            </a:r>
            <a:r>
              <a:rPr lang="en-US" sz="1400" kern="1200" dirty="0">
                <a:solidFill>
                  <a:schemeClr val="tx1"/>
                </a:solidFill>
                <a:latin typeface="+mn-lt"/>
                <a:ea typeface="+mn-ea"/>
                <a:cs typeface="+mn-cs"/>
              </a:rPr>
              <a:t>Čč</a:t>
            </a:r>
            <a:r>
              <a:rPr lang="en-US" sz="1400" dirty="0">
                <a:solidFill>
                  <a:schemeClr val="tx1"/>
                </a:solidFill>
                <a:latin typeface="+mj-lt"/>
              </a:rPr>
              <a:t>ĎďĐđĒĖėĘęĚěĞğĠġĢģĪīĮįİıĶķĹĺĻļĽľŁłŃńŅņŇňŌŐőŒœŔŕŖŗŘřŚśŞşŠšŢţŤťŪūŮůŰűŲųŴŵŶŷŸŹźŻżŽžƒȘșˆˇ˘˙˚˛˜˝</a:t>
            </a:r>
            <a:r>
              <a:rPr lang="en-US" sz="1400" dirty="0" err="1">
                <a:solidFill>
                  <a:schemeClr val="tx1"/>
                </a:solidFill>
                <a:latin typeface="+mj-lt"/>
              </a:rPr>
              <a:t>ẀẁẃẄẅỲỳ</a:t>
            </a:r>
            <a:r>
              <a:rPr lang="en-US" sz="1400" dirty="0">
                <a:solidFill>
                  <a:schemeClr val="tx1"/>
                </a:solidFill>
                <a:latin typeface="+mj-lt"/>
              </a:rPr>
              <a:t>‘’‚“”„†‡•…‰‹›⁄€™ĀĀĂĂĄĄĆĆĊĊČČĎĎĐĐĒĒĖĖĘĘĚĚĞĞĠĠĢĢĪĪĮĮİĶĶĹĹĻĻĽĽŃŃŅŅŇŇŌŌŐŐŔŔŖŖŘŘŚŚŞŞŢŢŤŤŪŪŮŮŰŰŲŲŴŴŶŶŹŹŻŻȘș−≤≥</a:t>
            </a:r>
            <a:r>
              <a:rPr lang="en-US" sz="1400" dirty="0" err="1">
                <a:solidFill>
                  <a:schemeClr val="tx1"/>
                </a:solidFill>
                <a:latin typeface="+mj-lt"/>
              </a:rPr>
              <a:t>ﬁﬂΆΈΉΊΌΎΏΐΑΒΓΕΖΗΘΙΚΛΜΝΞΟΠΡΣΤΥΦΧΨΪΫΆΈΉΊΰ</a:t>
            </a:r>
            <a:r>
              <a:rPr lang="en-US" sz="1400" dirty="0">
                <a:solidFill>
                  <a:schemeClr val="tx1"/>
                </a:solidFill>
                <a:latin typeface="+mj-lt"/>
              </a:rPr>
              <a:t>αβγδεζηθικλνξορςΣΤΥΦΧΨΩΪΫΌΎΏЁЂЃЄЅІЇЈЉЊЋЌЎЏАБВГДЕЖЗИЙКЛМНОПРСТУФХЦЧШЩЪЫЬЭЮЯАБВГДЕЖЗИЙКЛМНОПРСТУФХЦЧШЩЪЫЬЭЮЯЁЂЃЄЅІЇЈЉЊЋЌЎЏѢѢѲѲѴѴҐҐәǽẀẁẂẃẄẅỲỳ№—–-</a:t>
            </a:r>
            <a:r>
              <a:rPr lang="en-US" sz="1400" dirty="0">
                <a:solidFill>
                  <a:schemeClr val="tx1"/>
                </a:solidFill>
                <a:latin typeface="Ericsson Hilda Light" panose="00000400000000000000" pitchFamily="2" charset="0"/>
              </a:rPr>
              <a:t>●</a:t>
            </a:r>
            <a:endParaRPr lang="en-US" sz="1400" dirty="0">
              <a:solidFill>
                <a:schemeClr val="tx1"/>
              </a:solidFill>
              <a:latin typeface="+mj-lt"/>
            </a:endParaRPr>
          </a:p>
          <a:p>
            <a:pPr marL="0" marR="0" lvl="0" indent="0" algn="l" defTabSz="914400" rtl="0" eaLnBrk="1" fontAlgn="auto" latinLnBrk="0" hangingPunct="1">
              <a:lnSpc>
                <a:spcPct val="100000"/>
              </a:lnSpc>
              <a:spcBef>
                <a:spcPts val="0"/>
              </a:spcBef>
              <a:spcAft>
                <a:spcPts val="0"/>
              </a:spcAft>
              <a:buClr>
                <a:schemeClr val="tx1"/>
              </a:buClr>
              <a:buSzTx/>
              <a:buFont typeface="Ericsson Hilda Light" panose="00000400000000000000" pitchFamily="2" charset="0"/>
              <a:buNone/>
              <a:tabLst/>
              <a:defRPr/>
            </a:pPr>
            <a:endParaRPr lang="en-US" sz="1400" dirty="0">
              <a:solidFill>
                <a:schemeClr val="tx1"/>
              </a:solidFill>
            </a:endParaRPr>
          </a:p>
          <a:p>
            <a:pPr marL="0" marR="0" lvl="0" indent="0" algn="l" defTabSz="914400" rtl="0" eaLnBrk="1" fontAlgn="auto" latinLnBrk="0" hangingPunct="1">
              <a:lnSpc>
                <a:spcPct val="100000"/>
              </a:lnSpc>
              <a:spcBef>
                <a:spcPts val="0"/>
              </a:spcBef>
              <a:spcAft>
                <a:spcPts val="0"/>
              </a:spcAft>
              <a:buClr>
                <a:schemeClr val="tx1"/>
              </a:buClr>
              <a:buSzTx/>
              <a:buFont typeface="Ericsson Hilda Light" panose="00000400000000000000" pitchFamily="2" charset="0"/>
              <a:buNone/>
              <a:tabLst/>
              <a:defRPr/>
            </a:pPr>
            <a:r>
              <a:rPr lang="en-US" sz="1400" b="1" dirty="0">
                <a:solidFill>
                  <a:schemeClr val="tx1"/>
                </a:solidFill>
                <a:latin typeface="+mj-lt"/>
              </a:rPr>
              <a:t>!"#$%&amp;'()*+,./0123456789:;&lt;=&gt;?@ABCDEFGHIJKLMNOPQRSTUVWXYZ[\]^_`</a:t>
            </a:r>
            <a:r>
              <a:rPr lang="en-US" sz="1400" b="1" dirty="0" err="1">
                <a:solidFill>
                  <a:schemeClr val="tx1"/>
                </a:solidFill>
                <a:latin typeface="+mj-lt"/>
              </a:rPr>
              <a:t>abcdefghijklmnopqrstuvwxyz</a:t>
            </a:r>
            <a:r>
              <a:rPr lang="en-US" sz="1400" b="1" dirty="0">
                <a:solidFill>
                  <a:schemeClr val="tx1"/>
                </a:solidFill>
                <a:latin typeface="+mj-lt"/>
              </a:rPr>
              <a:t>{|}~¡¢£¤¥¦§¨©ª«¬®¯°±²³´¶·¸¹º»¼½ÀÁÂÃÄÅÆÇÈËÌÍÎÏÐÑÒÓÔÕÖ×ØÙÚÛÜÝÞßàáâãäåæçèéêëìíîïðñòóôõö÷øùúûüýþÿĀāĂăąĆćĊċ</a:t>
            </a:r>
            <a:r>
              <a:rPr lang="en-US" sz="1400" b="1" kern="1200" dirty="0">
                <a:solidFill>
                  <a:schemeClr val="tx1"/>
                </a:solidFill>
                <a:latin typeface="+mn-lt"/>
                <a:ea typeface="+mn-ea"/>
                <a:cs typeface="+mn-cs"/>
              </a:rPr>
              <a:t>Čč</a:t>
            </a:r>
            <a:r>
              <a:rPr lang="en-US" sz="1400" b="1" dirty="0">
                <a:solidFill>
                  <a:schemeClr val="tx1"/>
                </a:solidFill>
                <a:latin typeface="+mj-lt"/>
              </a:rPr>
              <a:t>ĎďĐđĒĖėĘęĚěĞğĠġĢģĪīĮįİıĶķĹĺĻļĽľŁłŃńŅņŇňŌŐőŒœŔŕŖŗŘřŚśŞşŠšŢţŤťŪūŮůŰűŲųŴŵŶŷŸŹźŻżŽžƒȘșˆˇ˘˙˚˛˜˝</a:t>
            </a:r>
            <a:r>
              <a:rPr lang="en-US" sz="1400" b="1" dirty="0" err="1">
                <a:solidFill>
                  <a:schemeClr val="tx1"/>
                </a:solidFill>
                <a:latin typeface="+mj-lt"/>
              </a:rPr>
              <a:t>ẀẁẃẄẅỲỳ</a:t>
            </a:r>
            <a:r>
              <a:rPr lang="en-US" sz="1400" b="1" dirty="0">
                <a:solidFill>
                  <a:schemeClr val="tx1"/>
                </a:solidFill>
                <a:latin typeface="+mj-lt"/>
              </a:rPr>
              <a:t>‘’‚“”„†‡•…‰‹›⁄€™ĀĀĂĂĄĄĆĆĊĊČČĎĎĐĐĒĒĖĖĘĘĚĚĞĞĠĠĢĢĪĪĮĮİĶĶĹĹĻĻĽĽŃŃŅŅŇŇŌŌŐŐŔŔŖŖŘŘŚŚŞŞŢŢŤŤŪŪŮŮŰŰŲŲŴŴŶŶŹŹŻŻȘș−≤≥</a:t>
            </a:r>
            <a:r>
              <a:rPr lang="en-US" sz="1400" b="1" dirty="0" err="1">
                <a:solidFill>
                  <a:schemeClr val="tx1"/>
                </a:solidFill>
                <a:latin typeface="+mj-lt"/>
              </a:rPr>
              <a:t>ﬁﬂΆΈΉΊΌΎΏΐΑΒΓΕΖΗΘΙΚΛΜΝΞΟΠΡΣΤΥΦΧΨΪΫΆΈΉΊΰ</a:t>
            </a:r>
            <a:r>
              <a:rPr lang="en-US" sz="1400" b="1" dirty="0">
                <a:solidFill>
                  <a:schemeClr val="tx1"/>
                </a:solidFill>
                <a:latin typeface="+mj-lt"/>
              </a:rPr>
              <a:t>αβγδεζηθικλνξορςΣΤΥΦΧΨΩΪΫΌΎΏЁЂЃЄЅІЇЈЉЊЋЌЎЏАБВГДЕЖЗИЙКЛМНОПРСТУФХЦЧШЩЪЫЬЭЮЯАБВГДЕЖЗИЙКЛМНОПРСТУФХЦЧШЩЪЫЬЭЮЯЁЂЃЄЅІЇЈЉЊЋЌЎЏѢѢѲѲѴѴҐҐәǽẀẁẂẃẄẅỲỳ№—–-</a:t>
            </a:r>
            <a:r>
              <a:rPr lang="en-US" sz="1400" b="1" dirty="0">
                <a:solidFill>
                  <a:schemeClr val="tx1"/>
                </a:solidFill>
                <a:latin typeface="Ericsson Hilda Light" panose="00000400000000000000" pitchFamily="2" charset="0"/>
              </a:rPr>
              <a:t>●</a:t>
            </a:r>
            <a:endParaRPr lang="en-US" sz="1400" b="1" dirty="0">
              <a:solidFill>
                <a:schemeClr val="tx1"/>
              </a:solidFill>
              <a:latin typeface="+mj-lt"/>
            </a:endParaRPr>
          </a:p>
          <a:p>
            <a:pPr marL="0" marR="0" lvl="0" indent="0" algn="l" defTabSz="914400" rtl="0" eaLnBrk="1" fontAlgn="auto" latinLnBrk="0" hangingPunct="1">
              <a:lnSpc>
                <a:spcPct val="100000"/>
              </a:lnSpc>
              <a:spcBef>
                <a:spcPts val="0"/>
              </a:spcBef>
              <a:spcAft>
                <a:spcPts val="0"/>
              </a:spcAft>
              <a:buClr>
                <a:schemeClr val="tx1"/>
              </a:buClr>
              <a:buSzTx/>
              <a:buFont typeface="Ericsson Hilda Light" panose="00000400000000000000" pitchFamily="2" charset="0"/>
              <a:buNone/>
              <a:tabLst/>
              <a:defRPr/>
            </a:pPr>
            <a:endParaRPr lang="en-US" sz="1400" b="1" dirty="0">
              <a:solidFill>
                <a:schemeClr val="tx1"/>
              </a:solidFill>
              <a:latin typeface="Ericsson Technical Icons" panose="00000500000000000000" pitchFamily="2" charset="0"/>
            </a:endParaRPr>
          </a:p>
          <a:p>
            <a:pPr marL="0" marR="0" lvl="0" indent="0" algn="l" defTabSz="914400" rtl="0" eaLnBrk="1" fontAlgn="auto" latinLnBrk="0" hangingPunct="1">
              <a:lnSpc>
                <a:spcPct val="100000"/>
              </a:lnSpc>
              <a:spcBef>
                <a:spcPts val="0"/>
              </a:spcBef>
              <a:spcAft>
                <a:spcPts val="0"/>
              </a:spcAft>
              <a:buClr>
                <a:schemeClr val="tx1"/>
              </a:buClr>
              <a:buSzTx/>
              <a:buFont typeface="Ericsson Hilda Light" panose="00000400000000000000" pitchFamily="2" charset="0"/>
              <a:buNone/>
              <a:tabLst/>
              <a:defRPr/>
            </a:pPr>
            <a:r>
              <a:rPr lang="en-US" sz="1400" b="1" dirty="0">
                <a:solidFill>
                  <a:schemeClr val="tx1"/>
                </a:solidFill>
                <a:latin typeface="Ericsson Technical Icons" panose="00000500000000000000" pitchFamily="2" charset="0"/>
              </a:rPr>
              <a:t>B C D F G H I L M O P R S W X b c d f g h I l m o p r s w x</a:t>
            </a:r>
            <a:endParaRPr lang="en-US" sz="1400" b="1" dirty="0">
              <a:solidFill>
                <a:schemeClr val="tx1"/>
              </a:solidFill>
              <a:latin typeface="+mj-lt"/>
            </a:endParaRPr>
          </a:p>
        </p:txBody>
      </p:sp>
    </p:spTree>
    <p:extLst>
      <p:ext uri="{BB962C8B-B14F-4D97-AF65-F5344CB8AC3E}">
        <p14:creationId xmlns:p14="http://schemas.microsoft.com/office/powerpoint/2010/main" val="1410470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tatement Page 1">
    <p:spTree>
      <p:nvGrpSpPr>
        <p:cNvPr id="1" name=""/>
        <p:cNvGrpSpPr/>
        <p:nvPr/>
      </p:nvGrpSpPr>
      <p:grpSpPr>
        <a:xfrm>
          <a:off x="0" y="0"/>
          <a:ext cx="0" cy="0"/>
          <a:chOff x="0" y="0"/>
          <a:chExt cx="0" cy="0"/>
        </a:xfrm>
      </p:grpSpPr>
      <p:sp>
        <p:nvSpPr>
          <p:cNvPr id="4" name="Rectangle 3"/>
          <p:cNvSpPr/>
          <p:nvPr userDrawn="1"/>
        </p:nvSpPr>
        <p:spPr bwMode="auto">
          <a:xfrm>
            <a:off x="0" y="0"/>
            <a:ext cx="12192000" cy="6858000"/>
          </a:xfrm>
          <a:prstGeom prst="rect">
            <a:avLst/>
          </a:prstGeom>
          <a:solidFill>
            <a:schemeClr val="accent1"/>
          </a:solidFill>
          <a:ln w="12700" cap="flat" cmpd="sng" algn="ctr">
            <a:noFill/>
            <a:prstDash val="solid"/>
            <a:round/>
            <a:headEnd type="none" w="med" len="med"/>
            <a:tailEnd type="none" w="med" len="med"/>
          </a:ln>
          <a:effectLst/>
        </p:spPr>
        <p:txBody>
          <a:bodyPr wrap="none" lIns="72000" rIns="72000"/>
          <a:lstStyle/>
          <a:p>
            <a:pPr>
              <a:spcBef>
                <a:spcPct val="50000"/>
              </a:spcBef>
              <a:defRPr/>
            </a:pPr>
            <a:endParaRPr lang="en-US" dirty="0">
              <a:latin typeface="Ericsson Hilda Light" panose="00000400000000000000" pitchFamily="2" charset="0"/>
              <a:cs typeface="+mn-cs"/>
            </a:endParaRPr>
          </a:p>
        </p:txBody>
      </p:sp>
      <p:sp>
        <p:nvSpPr>
          <p:cNvPr id="11" name="Title_TM">
            <a:extLst>
              <a:ext uri="{FF2B5EF4-FFF2-40B4-BE49-F238E27FC236}">
                <a16:creationId xmlns:a16="http://schemas.microsoft.com/office/drawing/2014/main" id="{48FE7FF9-3930-4C4A-8BC6-EB9A286812D4}"/>
              </a:ext>
            </a:extLst>
          </p:cNvPr>
          <p:cNvSpPr>
            <a:spLocks noGrp="1" noChangeArrowheads="1"/>
          </p:cNvSpPr>
          <p:nvPr>
            <p:ph type="ctrTitle" hasCustomPrompt="1"/>
          </p:nvPr>
        </p:nvSpPr>
        <p:spPr>
          <a:xfrm>
            <a:off x="479424" y="476250"/>
            <a:ext cx="8353425" cy="3457575"/>
          </a:xfrm>
          <a:noFill/>
          <a:ln w="9525">
            <a:noFill/>
            <a:miter lim="800000"/>
            <a:headEnd/>
            <a:tailEnd/>
          </a:ln>
        </p:spPr>
        <p:txBody>
          <a:bodyPr/>
          <a:lstStyle>
            <a:lvl1pPr>
              <a:defRPr lang="en-US" sz="6000" b="0" dirty="0">
                <a:solidFill>
                  <a:schemeClr val="bg1"/>
                </a:solidFill>
              </a:defRPr>
            </a:lvl1pPr>
          </a:lstStyle>
          <a:p>
            <a:pPr lvl="0"/>
            <a:r>
              <a:rPr lang="en-US" dirty="0"/>
              <a:t>Chapter/section divider or Statement/fact/quote, </a:t>
            </a:r>
            <a:br>
              <a:rPr lang="en-GB" dirty="0"/>
            </a:br>
            <a:r>
              <a:rPr lang="en-US" dirty="0"/>
              <a:t>Ericsson Hilda Light 60pt, </a:t>
            </a:r>
            <a:br>
              <a:rPr lang="en-GB" dirty="0"/>
            </a:br>
            <a:r>
              <a:rPr lang="en-US" dirty="0"/>
              <a:t>Ericsson White, </a:t>
            </a:r>
            <a:br>
              <a:rPr lang="en-GB" dirty="0"/>
            </a:br>
            <a:r>
              <a:rPr lang="en-US" dirty="0"/>
              <a:t>max 5-lines</a:t>
            </a:r>
            <a:endParaRPr lang="en-US"/>
          </a:p>
        </p:txBody>
      </p:sp>
      <p:sp>
        <p:nvSpPr>
          <p:cNvPr id="12" name="SubTitle_TM">
            <a:extLst>
              <a:ext uri="{FF2B5EF4-FFF2-40B4-BE49-F238E27FC236}">
                <a16:creationId xmlns:a16="http://schemas.microsoft.com/office/drawing/2014/main" id="{A60848B0-180A-4C02-A8B3-E172AF538B61}"/>
              </a:ext>
            </a:extLst>
          </p:cNvPr>
          <p:cNvSpPr>
            <a:spLocks noGrp="1" noChangeArrowheads="1"/>
          </p:cNvSpPr>
          <p:nvPr>
            <p:ph type="subTitle" idx="1" hasCustomPrompt="1"/>
          </p:nvPr>
        </p:nvSpPr>
        <p:spPr>
          <a:xfrm>
            <a:off x="479425" y="4149725"/>
            <a:ext cx="5472113" cy="2087563"/>
          </a:xfrm>
          <a:prstGeom prst="rect">
            <a:avLst/>
          </a:prstGeom>
        </p:spPr>
        <p:txBody>
          <a:bodyPr rIns="0" anchor="ctr"/>
          <a:lstStyle>
            <a:lvl1pPr marL="0" indent="0">
              <a:lnSpc>
                <a:spcPct val="100000"/>
              </a:lnSpc>
              <a:spcBef>
                <a:spcPts val="0"/>
              </a:spcBef>
              <a:buFont typeface="Ericsson Hilda Light" charset="0"/>
              <a:buNone/>
              <a:defRPr sz="2000" baseline="0">
                <a:solidFill>
                  <a:schemeClr val="bg1"/>
                </a:solidFill>
                <a:latin typeface="+mn-lt"/>
              </a:defRPr>
            </a:lvl1pPr>
          </a:lstStyle>
          <a:p>
            <a:r>
              <a:rPr lang="en-US" dirty="0"/>
              <a:t>Statement/quote source, </a:t>
            </a:r>
            <a:endParaRPr lang="en-US"/>
          </a:p>
          <a:p>
            <a:r>
              <a:rPr lang="en-US" dirty="0"/>
              <a:t>Ericsson White, Ericsson Hilda 20pt</a:t>
            </a:r>
            <a:endParaRPr lang="en-US"/>
          </a:p>
        </p:txBody>
      </p:sp>
      <p:pic>
        <p:nvPicPr>
          <p:cNvPr id="6" name="Graphic 5">
            <a:extLst>
              <a:ext uri="{FF2B5EF4-FFF2-40B4-BE49-F238E27FC236}">
                <a16:creationId xmlns:a16="http://schemas.microsoft.com/office/drawing/2014/main" id="{5035D0DD-E99D-4FBA-B8C0-65E91EC0492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487410" y="476250"/>
            <a:ext cx="261523" cy="261523"/>
          </a:xfrm>
          <a:prstGeom prst="rect">
            <a:avLst/>
          </a:prstGeom>
        </p:spPr>
      </p:pic>
      <p:sp>
        <p:nvSpPr>
          <p:cNvPr id="7" name="txtfooterCopy" descr="{&#10; &quot;SkabelonDesign&quot;: {&#10; &quot;textualValue&quot;: &quot;&lt;key1/&gt;&quot;,&#10; &quot;bindingCollection&quot;: {&#10; &quot;key1&quot;: {&quot;SkabelonDesign&quot;:{&quot;type&quot;:&quot;Text&quot;,&quot;binding&quot;:&quot;Module.FooterText&quot;}}&#10; }&#10; }&#10;}">
            <a:extLst>
              <a:ext uri="{FF2B5EF4-FFF2-40B4-BE49-F238E27FC236}">
                <a16:creationId xmlns:a16="http://schemas.microsoft.com/office/drawing/2014/main" id="{F4D3A834-11EE-4BDF-A704-0BF0873EFBA3}"/>
              </a:ext>
            </a:extLst>
          </p:cNvPr>
          <p:cNvSpPr txBox="1"/>
          <p:nvPr userDrawn="1"/>
        </p:nvSpPr>
        <p:spPr>
          <a:xfrm>
            <a:off x="396000" y="6524625"/>
            <a:ext cx="2040623" cy="123111"/>
          </a:xfrm>
          <a:prstGeom prst="rect">
            <a:avLst/>
          </a:prstGeom>
          <a:noFill/>
        </p:spPr>
        <p:txBody>
          <a:bodyPr vert="horz" wrap="none" lIns="0" tIns="0" rIns="0" bIns="0" rtlCol="0">
            <a:spAutoFit/>
          </a:bodyPr>
          <a:lstStyle/>
          <a:p>
            <a:pPr marL="0" indent="0" algn="l">
              <a:buFontTx/>
              <a:buNone/>
            </a:pPr>
            <a:r>
              <a:rPr lang="en-US" sz="800" b="0" i="0" u="none">
                <a:solidFill>
                  <a:schemeClr val="bg1"/>
                </a:solidFill>
                <a:latin typeface="+mn-lt"/>
              </a:rPr>
              <a:t>  |  2021-03-02  |  Ericsson Internal  |  Page </a:t>
            </a:r>
            <a:fld id="{3859A8F4-CB65-4D84-A94A-4DA31BF6F09A}" type="slidenum">
              <a:rPr lang="en-US" sz="800" b="0" i="0" u="none" smtClean="0">
                <a:solidFill>
                  <a:schemeClr val="bg1"/>
                </a:solidFill>
                <a:latin typeface="+mn-lt"/>
              </a:rPr>
              <a:t>‹#›</a:t>
            </a:fld>
            <a:endParaRPr lang="en-US" sz="800" b="0" i="0" u="none" dirty="0">
              <a:solidFill>
                <a:schemeClr val="bg1"/>
              </a:solidFill>
              <a:latin typeface="+mn-lt"/>
            </a:endParaRPr>
          </a:p>
        </p:txBody>
      </p:sp>
      <p:sp>
        <p:nvSpPr>
          <p:cNvPr id="8" name="FirstDividerHider">
            <a:extLst>
              <a:ext uri="{FF2B5EF4-FFF2-40B4-BE49-F238E27FC236}">
                <a16:creationId xmlns:a16="http://schemas.microsoft.com/office/drawing/2014/main" id="{B0BFCB65-C4A0-4777-AB6F-CDDDEBA7BAEE}"/>
              </a:ext>
            </a:extLst>
          </p:cNvPr>
          <p:cNvSpPr/>
          <p:nvPr userDrawn="1"/>
        </p:nvSpPr>
        <p:spPr bwMode="auto">
          <a:xfrm>
            <a:off x="396000" y="6408751"/>
            <a:ext cx="79513" cy="262393"/>
          </a:xfrm>
          <a:prstGeom prst="rect">
            <a:avLst/>
          </a:prstGeom>
          <a:solidFill>
            <a:schemeClr val="accent1"/>
          </a:solidFill>
          <a:ln w="12700" cap="flat" cmpd="sng" algn="ctr">
            <a:noFill/>
            <a:prstDash val="solid"/>
            <a:round/>
            <a:headEnd type="none" w="med" len="med"/>
            <a:tailEnd type="none" w="med" len="med"/>
          </a:ln>
          <a:effectLst/>
        </p:spPr>
        <p:txBody>
          <a:bodyPr rot="0" spcFirstLastPara="0" vertOverflow="overflow" horzOverflow="overflow" vert="horz" wrap="square" lIns="72000" tIns="36000" rIns="73152" bIns="36576" numCol="1" spcCol="0" rtlCol="0" fromWordArt="0" anchor="t" anchorCtr="0" forceAA="0" compatLnSpc="1">
            <a:prstTxWarp prst="textNoShape">
              <a:avLst/>
            </a:prstTxWarp>
            <a:noAutofit/>
          </a:bodyPr>
          <a:lstStyle/>
          <a:p>
            <a:pPr marL="357188" marR="0" indent="-357188" algn="l" defTabSz="914400" rtl="0" eaLnBrk="1" fontAlgn="base" latinLnBrk="0" hangingPunct="1">
              <a:lnSpc>
                <a:spcPct val="100000"/>
              </a:lnSpc>
              <a:spcBef>
                <a:spcPts val="300"/>
              </a:spcBef>
              <a:spcAft>
                <a:spcPct val="0"/>
              </a:spcAft>
              <a:buClrTx/>
              <a:buSzTx/>
              <a:buFont typeface="Ericsson Hilda" panose="00000500000000000000" pitchFamily="2" charset="0"/>
              <a:buChar char="—"/>
              <a:tabLst/>
            </a:pPr>
            <a:endParaRPr kumimoji="0" lang="en-US" sz="2000" b="0" i="0" u="none" strike="noStrike" cap="none" normalizeH="0" baseline="0" dirty="0" err="1">
              <a:ln>
                <a:noFill/>
              </a:ln>
              <a:solidFill>
                <a:schemeClr val="bg1"/>
              </a:solidFill>
              <a:effectLst/>
              <a:latin typeface="+mn-lt"/>
            </a:endParaRPr>
          </a:p>
        </p:txBody>
      </p:sp>
    </p:spTree>
    <p:extLst>
      <p:ext uri="{BB962C8B-B14F-4D97-AF65-F5344CB8AC3E}">
        <p14:creationId xmlns:p14="http://schemas.microsoft.com/office/powerpoint/2010/main" val="2108219646"/>
      </p:ext>
    </p:extLst>
  </p:cSld>
  <p:clrMapOvr>
    <a:masterClrMapping/>
  </p:clrMapOvr>
  <p:hf sldNum="0" hdr="0" ftr="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tatement Page 2">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a:off x="0" y="0"/>
            <a:ext cx="12192000" cy="6858000"/>
          </a:xfrm>
          <a:prstGeom prst="rect">
            <a:avLst/>
          </a:prstGeom>
          <a:solidFill>
            <a:schemeClr val="accent2"/>
          </a:solidFill>
          <a:ln>
            <a:noFill/>
          </a:ln>
          <a:extLst>
            <a:ext uri="{91240B29-F687-4F45-9708-019B960494DF}">
              <a14:hiddenLine xmlns:a14="http://schemas.microsoft.com/office/drawing/2010/main" w="12700" algn="ctr">
                <a:solidFill>
                  <a:srgbClr val="000000"/>
                </a:solidFill>
                <a:round/>
                <a:headEnd/>
                <a:tailEnd/>
              </a14:hiddenLine>
            </a:ext>
          </a:extLst>
        </p:spPr>
        <p:txBody>
          <a:bodyPr wrap="none" lIns="72000" rIns="72000"/>
          <a:lstStyle>
            <a:lvl1pPr eaLnBrk="0" hangingPunct="0">
              <a:spcBef>
                <a:spcPct val="50000"/>
              </a:spcBef>
              <a:defRPr sz="2000">
                <a:solidFill>
                  <a:schemeClr val="tx1"/>
                </a:solidFill>
                <a:latin typeface="Ericsson Hilda Light" pitchFamily="34" charset="0"/>
              </a:defRPr>
            </a:lvl1pPr>
            <a:lvl2pPr marL="742950" indent="-285750" eaLnBrk="0" hangingPunct="0">
              <a:spcBef>
                <a:spcPct val="50000"/>
              </a:spcBef>
              <a:defRPr sz="2000">
                <a:solidFill>
                  <a:schemeClr val="tx1"/>
                </a:solidFill>
                <a:latin typeface="Ericsson Hilda Light" pitchFamily="34" charset="0"/>
              </a:defRPr>
            </a:lvl2pPr>
            <a:lvl3pPr marL="1143000" indent="-228600" eaLnBrk="0" hangingPunct="0">
              <a:spcBef>
                <a:spcPct val="50000"/>
              </a:spcBef>
              <a:defRPr sz="2000">
                <a:solidFill>
                  <a:schemeClr val="tx1"/>
                </a:solidFill>
                <a:latin typeface="Ericsson Hilda Light" pitchFamily="34" charset="0"/>
              </a:defRPr>
            </a:lvl3pPr>
            <a:lvl4pPr marL="1600200" indent="-228600" eaLnBrk="0" hangingPunct="0">
              <a:spcBef>
                <a:spcPct val="50000"/>
              </a:spcBef>
              <a:defRPr sz="2000">
                <a:solidFill>
                  <a:schemeClr val="tx1"/>
                </a:solidFill>
                <a:latin typeface="Ericsson Hilda Light" pitchFamily="34" charset="0"/>
              </a:defRPr>
            </a:lvl4pPr>
            <a:lvl5pPr marL="2057400" indent="-228600" eaLnBrk="0" hangingPunct="0">
              <a:spcBef>
                <a:spcPct val="50000"/>
              </a:spcBef>
              <a:defRPr sz="2000">
                <a:solidFill>
                  <a:schemeClr val="tx1"/>
                </a:solidFill>
                <a:latin typeface="Ericsson Hilda Light" pitchFamily="34" charset="0"/>
              </a:defRPr>
            </a:lvl5pPr>
            <a:lvl6pPr marL="2514600" indent="-228600" eaLnBrk="0" fontAlgn="base" hangingPunct="0">
              <a:spcBef>
                <a:spcPct val="50000"/>
              </a:spcBef>
              <a:spcAft>
                <a:spcPct val="0"/>
              </a:spcAft>
              <a:defRPr sz="2000">
                <a:solidFill>
                  <a:schemeClr val="tx1"/>
                </a:solidFill>
                <a:latin typeface="Ericsson Hilda Light" pitchFamily="34" charset="0"/>
              </a:defRPr>
            </a:lvl6pPr>
            <a:lvl7pPr marL="2971800" indent="-228600" eaLnBrk="0" fontAlgn="base" hangingPunct="0">
              <a:spcBef>
                <a:spcPct val="50000"/>
              </a:spcBef>
              <a:spcAft>
                <a:spcPct val="0"/>
              </a:spcAft>
              <a:defRPr sz="2000">
                <a:solidFill>
                  <a:schemeClr val="tx1"/>
                </a:solidFill>
                <a:latin typeface="Ericsson Hilda Light" pitchFamily="34" charset="0"/>
              </a:defRPr>
            </a:lvl7pPr>
            <a:lvl8pPr marL="3429000" indent="-228600" eaLnBrk="0" fontAlgn="base" hangingPunct="0">
              <a:spcBef>
                <a:spcPct val="50000"/>
              </a:spcBef>
              <a:spcAft>
                <a:spcPct val="0"/>
              </a:spcAft>
              <a:defRPr sz="2000">
                <a:solidFill>
                  <a:schemeClr val="tx1"/>
                </a:solidFill>
                <a:latin typeface="Ericsson Hilda Light" pitchFamily="34" charset="0"/>
              </a:defRPr>
            </a:lvl8pPr>
            <a:lvl9pPr marL="3886200" indent="-228600" eaLnBrk="0" fontAlgn="base" hangingPunct="0">
              <a:spcBef>
                <a:spcPct val="50000"/>
              </a:spcBef>
              <a:spcAft>
                <a:spcPct val="0"/>
              </a:spcAft>
              <a:defRPr sz="2000">
                <a:solidFill>
                  <a:schemeClr val="tx1"/>
                </a:solidFill>
                <a:latin typeface="Ericsson Hilda Light" pitchFamily="34" charset="0"/>
              </a:defRPr>
            </a:lvl9pPr>
          </a:lstStyle>
          <a:p>
            <a:pPr eaLnBrk="1" hangingPunct="1">
              <a:defRPr/>
            </a:pPr>
            <a:endParaRPr lang="en-US" altLang="en-US" dirty="0">
              <a:latin typeface="Ericsson Hilda Light" panose="00000400000000000000" pitchFamily="2" charset="0"/>
            </a:endParaRPr>
          </a:p>
        </p:txBody>
      </p:sp>
      <p:sp>
        <p:nvSpPr>
          <p:cNvPr id="10" name="Title_TM">
            <a:extLst>
              <a:ext uri="{FF2B5EF4-FFF2-40B4-BE49-F238E27FC236}">
                <a16:creationId xmlns:a16="http://schemas.microsoft.com/office/drawing/2014/main" id="{4F3FE80A-6B53-492B-8FC1-A575806A0D00}"/>
              </a:ext>
            </a:extLst>
          </p:cNvPr>
          <p:cNvSpPr>
            <a:spLocks noGrp="1" noChangeArrowheads="1"/>
          </p:cNvSpPr>
          <p:nvPr>
            <p:ph type="ctrTitle" hasCustomPrompt="1"/>
          </p:nvPr>
        </p:nvSpPr>
        <p:spPr>
          <a:xfrm>
            <a:off x="479425" y="476250"/>
            <a:ext cx="8353426" cy="3457575"/>
          </a:xfrm>
          <a:noFill/>
          <a:ln w="9525">
            <a:noFill/>
            <a:miter lim="800000"/>
            <a:headEnd/>
            <a:tailEnd/>
          </a:ln>
        </p:spPr>
        <p:txBody>
          <a:bodyPr/>
          <a:lstStyle>
            <a:lvl1pPr>
              <a:defRPr lang="en-US" sz="6000" b="0" dirty="0">
                <a:solidFill>
                  <a:schemeClr val="bg1"/>
                </a:solidFill>
              </a:defRPr>
            </a:lvl1pPr>
          </a:lstStyle>
          <a:p>
            <a:pPr lvl="0"/>
            <a:r>
              <a:rPr lang="en-US" dirty="0"/>
              <a:t>Chapter/section divider or Statement/fact/quote, </a:t>
            </a:r>
            <a:br>
              <a:rPr lang="en-GB" dirty="0"/>
            </a:br>
            <a:r>
              <a:rPr lang="en-US" dirty="0"/>
              <a:t>Ericsson Hilda Light 60pt, </a:t>
            </a:r>
            <a:br>
              <a:rPr lang="en-GB" dirty="0"/>
            </a:br>
            <a:r>
              <a:rPr lang="en-US" dirty="0"/>
              <a:t>Ericsson White, </a:t>
            </a:r>
            <a:br>
              <a:rPr lang="en-GB" dirty="0"/>
            </a:br>
            <a:r>
              <a:rPr lang="en-US" dirty="0"/>
              <a:t>max 5-lines</a:t>
            </a:r>
            <a:endParaRPr lang="en-US"/>
          </a:p>
        </p:txBody>
      </p:sp>
      <p:sp>
        <p:nvSpPr>
          <p:cNvPr id="11" name="SubTitle_TM">
            <a:extLst>
              <a:ext uri="{FF2B5EF4-FFF2-40B4-BE49-F238E27FC236}">
                <a16:creationId xmlns:a16="http://schemas.microsoft.com/office/drawing/2014/main" id="{3AECA499-20B0-4F79-85A2-1C9D1BFBB0C0}"/>
              </a:ext>
            </a:extLst>
          </p:cNvPr>
          <p:cNvSpPr>
            <a:spLocks noGrp="1" noChangeArrowheads="1"/>
          </p:cNvSpPr>
          <p:nvPr>
            <p:ph type="subTitle" idx="1" hasCustomPrompt="1"/>
          </p:nvPr>
        </p:nvSpPr>
        <p:spPr>
          <a:xfrm>
            <a:off x="479424" y="4149725"/>
            <a:ext cx="5472113" cy="2087563"/>
          </a:xfrm>
          <a:prstGeom prst="rect">
            <a:avLst/>
          </a:prstGeom>
        </p:spPr>
        <p:txBody>
          <a:bodyPr rIns="0" anchor="ctr"/>
          <a:lstStyle>
            <a:lvl1pPr marL="0" indent="0">
              <a:lnSpc>
                <a:spcPct val="100000"/>
              </a:lnSpc>
              <a:spcBef>
                <a:spcPts val="0"/>
              </a:spcBef>
              <a:buFont typeface="Ericsson Hilda Light" charset="0"/>
              <a:buNone/>
              <a:defRPr sz="2000" baseline="0">
                <a:solidFill>
                  <a:schemeClr val="bg1"/>
                </a:solidFill>
                <a:latin typeface="+mn-lt"/>
              </a:defRPr>
            </a:lvl1pPr>
          </a:lstStyle>
          <a:p>
            <a:r>
              <a:rPr lang="en-US" dirty="0"/>
              <a:t>Statement/quote source, </a:t>
            </a:r>
            <a:endParaRPr lang="en-US"/>
          </a:p>
          <a:p>
            <a:r>
              <a:rPr lang="en-US" dirty="0"/>
              <a:t>Ericsson White, Ericsson Hilda 20pt</a:t>
            </a:r>
            <a:endParaRPr lang="en-US"/>
          </a:p>
        </p:txBody>
      </p:sp>
      <p:pic>
        <p:nvPicPr>
          <p:cNvPr id="6" name="Graphic 5">
            <a:extLst>
              <a:ext uri="{FF2B5EF4-FFF2-40B4-BE49-F238E27FC236}">
                <a16:creationId xmlns:a16="http://schemas.microsoft.com/office/drawing/2014/main" id="{BB77A080-9B1F-4D75-A79E-8C7540FBB16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487410" y="476250"/>
            <a:ext cx="261523" cy="261523"/>
          </a:xfrm>
          <a:prstGeom prst="rect">
            <a:avLst/>
          </a:prstGeom>
        </p:spPr>
      </p:pic>
      <p:sp>
        <p:nvSpPr>
          <p:cNvPr id="7" name="txtfooterCopy" descr="{&#10; &quot;SkabelonDesign&quot;: {&#10; &quot;textualValue&quot;: &quot;&lt;key1/&gt;&quot;,&#10; &quot;bindingCollection&quot;: {&#10; &quot;key1&quot;: {&quot;SkabelonDesign&quot;:{&quot;type&quot;:&quot;Text&quot;,&quot;binding&quot;:&quot;Module.FooterText&quot;}}&#10; }&#10; }&#10;}">
            <a:extLst>
              <a:ext uri="{FF2B5EF4-FFF2-40B4-BE49-F238E27FC236}">
                <a16:creationId xmlns:a16="http://schemas.microsoft.com/office/drawing/2014/main" id="{A51D0608-0A57-43BF-AD18-8DFD8B5D249B}"/>
              </a:ext>
            </a:extLst>
          </p:cNvPr>
          <p:cNvSpPr txBox="1"/>
          <p:nvPr userDrawn="1"/>
        </p:nvSpPr>
        <p:spPr>
          <a:xfrm>
            <a:off x="396000" y="6524625"/>
            <a:ext cx="2040623" cy="123111"/>
          </a:xfrm>
          <a:prstGeom prst="rect">
            <a:avLst/>
          </a:prstGeom>
          <a:noFill/>
        </p:spPr>
        <p:txBody>
          <a:bodyPr vert="horz" wrap="none" lIns="0" tIns="0" rIns="0" bIns="0" rtlCol="0">
            <a:spAutoFit/>
          </a:bodyPr>
          <a:lstStyle/>
          <a:p>
            <a:pPr marL="0" indent="0" algn="l">
              <a:buFontTx/>
              <a:buNone/>
            </a:pPr>
            <a:r>
              <a:rPr lang="en-US" sz="800" b="0" i="0" u="none">
                <a:solidFill>
                  <a:schemeClr val="bg1"/>
                </a:solidFill>
                <a:latin typeface="+mn-lt"/>
              </a:rPr>
              <a:t>  |  2021-03-02  |  Ericsson Internal  |  Page </a:t>
            </a:r>
            <a:fld id="{4FB0E4A0-0D56-4D16-BCDF-B2855223BBF6}" type="slidenum">
              <a:rPr lang="en-US" sz="800" b="0" i="0" u="none" smtClean="0">
                <a:solidFill>
                  <a:schemeClr val="bg1"/>
                </a:solidFill>
                <a:latin typeface="+mn-lt"/>
              </a:rPr>
              <a:t>‹#›</a:t>
            </a:fld>
            <a:endParaRPr lang="en-US" sz="800" b="0" i="0" u="none" dirty="0">
              <a:solidFill>
                <a:schemeClr val="bg1"/>
              </a:solidFill>
              <a:latin typeface="+mn-lt"/>
            </a:endParaRPr>
          </a:p>
        </p:txBody>
      </p:sp>
      <p:sp>
        <p:nvSpPr>
          <p:cNvPr id="8" name="FirstDividerHider">
            <a:extLst>
              <a:ext uri="{FF2B5EF4-FFF2-40B4-BE49-F238E27FC236}">
                <a16:creationId xmlns:a16="http://schemas.microsoft.com/office/drawing/2014/main" id="{E1090122-906E-44AF-A054-14B12CB245F6}"/>
              </a:ext>
            </a:extLst>
          </p:cNvPr>
          <p:cNvSpPr/>
          <p:nvPr userDrawn="1"/>
        </p:nvSpPr>
        <p:spPr bwMode="auto">
          <a:xfrm>
            <a:off x="396000" y="6408751"/>
            <a:ext cx="79513" cy="262393"/>
          </a:xfrm>
          <a:prstGeom prst="rect">
            <a:avLst/>
          </a:prstGeom>
          <a:solidFill>
            <a:schemeClr val="accent2"/>
          </a:solidFill>
          <a:ln w="12700" cap="flat" cmpd="sng" algn="ctr">
            <a:noFill/>
            <a:prstDash val="solid"/>
            <a:round/>
            <a:headEnd type="none" w="med" len="med"/>
            <a:tailEnd type="none" w="med" len="med"/>
          </a:ln>
          <a:effectLst/>
        </p:spPr>
        <p:txBody>
          <a:bodyPr rot="0" spcFirstLastPara="0" vertOverflow="overflow" horzOverflow="overflow" vert="horz" wrap="square" lIns="72000" tIns="36000" rIns="73152" bIns="36576" numCol="1" spcCol="0" rtlCol="0" fromWordArt="0" anchor="t" anchorCtr="0" forceAA="0" compatLnSpc="1">
            <a:prstTxWarp prst="textNoShape">
              <a:avLst/>
            </a:prstTxWarp>
            <a:noAutofit/>
          </a:bodyPr>
          <a:lstStyle/>
          <a:p>
            <a:pPr marL="357188" marR="0" indent="-357188" algn="l" defTabSz="914400" rtl="0" eaLnBrk="1" fontAlgn="base" latinLnBrk="0" hangingPunct="1">
              <a:lnSpc>
                <a:spcPct val="100000"/>
              </a:lnSpc>
              <a:spcBef>
                <a:spcPts val="300"/>
              </a:spcBef>
              <a:spcAft>
                <a:spcPct val="0"/>
              </a:spcAft>
              <a:buClrTx/>
              <a:buSzTx/>
              <a:buFont typeface="Ericsson Hilda" panose="00000500000000000000" pitchFamily="2" charset="0"/>
              <a:buChar char="—"/>
              <a:tabLst/>
            </a:pPr>
            <a:endParaRPr kumimoji="0" lang="en-US" sz="2000" b="0" i="0" u="none" strike="noStrike" cap="none" normalizeH="0" baseline="0" dirty="0" err="1">
              <a:ln>
                <a:noFill/>
              </a:ln>
              <a:solidFill>
                <a:schemeClr val="bg1"/>
              </a:solidFill>
              <a:effectLst/>
              <a:latin typeface="+mn-lt"/>
            </a:endParaRPr>
          </a:p>
        </p:txBody>
      </p:sp>
    </p:spTree>
    <p:extLst>
      <p:ext uri="{BB962C8B-B14F-4D97-AF65-F5344CB8AC3E}">
        <p14:creationId xmlns:p14="http://schemas.microsoft.com/office/powerpoint/2010/main" val="299406540"/>
      </p:ext>
    </p:extLst>
  </p:cSld>
  <p:clrMapOvr>
    <a:masterClrMapping/>
  </p:clrMapOvr>
  <p:hf sldNum="0" hdr="0" ftr="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Statement Page 3">
    <p:spTree>
      <p:nvGrpSpPr>
        <p:cNvPr id="1" name=""/>
        <p:cNvGrpSpPr/>
        <p:nvPr/>
      </p:nvGrpSpPr>
      <p:grpSpPr>
        <a:xfrm>
          <a:off x="0" y="0"/>
          <a:ext cx="0" cy="0"/>
          <a:chOff x="0" y="0"/>
          <a:chExt cx="0" cy="0"/>
        </a:xfrm>
      </p:grpSpPr>
      <p:sp>
        <p:nvSpPr>
          <p:cNvPr id="4" name="Rectangle 3"/>
          <p:cNvSpPr/>
          <p:nvPr userDrawn="1"/>
        </p:nvSpPr>
        <p:spPr bwMode="auto">
          <a:xfrm>
            <a:off x="0" y="0"/>
            <a:ext cx="12192000" cy="6858000"/>
          </a:xfrm>
          <a:prstGeom prst="rect">
            <a:avLst/>
          </a:prstGeom>
          <a:solidFill>
            <a:schemeClr val="accent3"/>
          </a:solidFill>
          <a:ln w="12700" cap="flat" cmpd="sng" algn="ctr">
            <a:noFill/>
            <a:prstDash val="solid"/>
            <a:round/>
            <a:headEnd type="none" w="med" len="med"/>
            <a:tailEnd type="none" w="med" len="med"/>
          </a:ln>
          <a:effectLst/>
        </p:spPr>
        <p:txBody>
          <a:bodyPr wrap="none" lIns="72000" rIns="72000"/>
          <a:lstStyle/>
          <a:p>
            <a:pPr>
              <a:spcBef>
                <a:spcPct val="50000"/>
              </a:spcBef>
              <a:defRPr/>
            </a:pPr>
            <a:endParaRPr lang="en-US" dirty="0">
              <a:latin typeface="Ericsson Hilda Light" panose="00000400000000000000" pitchFamily="2" charset="0"/>
              <a:cs typeface="+mn-cs"/>
            </a:endParaRPr>
          </a:p>
        </p:txBody>
      </p:sp>
      <p:sp>
        <p:nvSpPr>
          <p:cNvPr id="10" name="Title_TM">
            <a:extLst>
              <a:ext uri="{FF2B5EF4-FFF2-40B4-BE49-F238E27FC236}">
                <a16:creationId xmlns:a16="http://schemas.microsoft.com/office/drawing/2014/main" id="{6AB007D5-DA18-4842-9C2D-8C72512602C0}"/>
              </a:ext>
            </a:extLst>
          </p:cNvPr>
          <p:cNvSpPr>
            <a:spLocks noGrp="1" noChangeArrowheads="1"/>
          </p:cNvSpPr>
          <p:nvPr>
            <p:ph type="ctrTitle" hasCustomPrompt="1"/>
          </p:nvPr>
        </p:nvSpPr>
        <p:spPr>
          <a:xfrm>
            <a:off x="479425" y="476250"/>
            <a:ext cx="8353426" cy="3457575"/>
          </a:xfrm>
          <a:noFill/>
          <a:ln w="9525">
            <a:noFill/>
            <a:miter lim="800000"/>
            <a:headEnd/>
            <a:tailEnd/>
          </a:ln>
        </p:spPr>
        <p:txBody>
          <a:bodyPr/>
          <a:lstStyle>
            <a:lvl1pPr>
              <a:defRPr lang="en-US" sz="6000" b="0" dirty="0">
                <a:solidFill>
                  <a:schemeClr val="bg1"/>
                </a:solidFill>
              </a:defRPr>
            </a:lvl1pPr>
          </a:lstStyle>
          <a:p>
            <a:pPr lvl="0"/>
            <a:r>
              <a:rPr lang="en-US" dirty="0"/>
              <a:t>Chapter/section divider or Statement/fact/quote, </a:t>
            </a:r>
            <a:br>
              <a:rPr lang="en-GB" dirty="0"/>
            </a:br>
            <a:r>
              <a:rPr lang="en-US" dirty="0"/>
              <a:t>Ericsson Hilda Light 60pt, </a:t>
            </a:r>
            <a:br>
              <a:rPr lang="en-GB" dirty="0"/>
            </a:br>
            <a:r>
              <a:rPr lang="en-US" dirty="0"/>
              <a:t>Ericsson White, </a:t>
            </a:r>
            <a:br>
              <a:rPr lang="en-GB" dirty="0"/>
            </a:br>
            <a:r>
              <a:rPr lang="en-US" dirty="0"/>
              <a:t>max 5-lines</a:t>
            </a:r>
            <a:endParaRPr lang="en-US"/>
          </a:p>
        </p:txBody>
      </p:sp>
      <p:sp>
        <p:nvSpPr>
          <p:cNvPr id="11" name="SubTitle_TM">
            <a:extLst>
              <a:ext uri="{FF2B5EF4-FFF2-40B4-BE49-F238E27FC236}">
                <a16:creationId xmlns:a16="http://schemas.microsoft.com/office/drawing/2014/main" id="{0D3699C9-F9CA-4781-89C3-F0A901D1F1AF}"/>
              </a:ext>
            </a:extLst>
          </p:cNvPr>
          <p:cNvSpPr>
            <a:spLocks noGrp="1" noChangeArrowheads="1"/>
          </p:cNvSpPr>
          <p:nvPr>
            <p:ph type="subTitle" idx="1" hasCustomPrompt="1"/>
          </p:nvPr>
        </p:nvSpPr>
        <p:spPr>
          <a:xfrm>
            <a:off x="479424" y="4149725"/>
            <a:ext cx="5472113" cy="2087563"/>
          </a:xfrm>
          <a:prstGeom prst="rect">
            <a:avLst/>
          </a:prstGeom>
        </p:spPr>
        <p:txBody>
          <a:bodyPr rIns="0" anchor="ctr"/>
          <a:lstStyle>
            <a:lvl1pPr marL="0" indent="0">
              <a:lnSpc>
                <a:spcPct val="100000"/>
              </a:lnSpc>
              <a:spcBef>
                <a:spcPts val="0"/>
              </a:spcBef>
              <a:buFont typeface="Ericsson Hilda Light" charset="0"/>
              <a:buNone/>
              <a:defRPr sz="2000" baseline="0">
                <a:solidFill>
                  <a:schemeClr val="bg1"/>
                </a:solidFill>
                <a:latin typeface="+mn-lt"/>
              </a:defRPr>
            </a:lvl1pPr>
          </a:lstStyle>
          <a:p>
            <a:r>
              <a:rPr lang="en-US" dirty="0"/>
              <a:t>Statement/quote source, </a:t>
            </a:r>
            <a:endParaRPr lang="en-US"/>
          </a:p>
          <a:p>
            <a:r>
              <a:rPr lang="en-US" dirty="0"/>
              <a:t>Ericsson White, Ericsson Hilda 20pt</a:t>
            </a:r>
            <a:endParaRPr lang="en-US"/>
          </a:p>
        </p:txBody>
      </p:sp>
      <p:pic>
        <p:nvPicPr>
          <p:cNvPr id="6" name="Graphic 5">
            <a:extLst>
              <a:ext uri="{FF2B5EF4-FFF2-40B4-BE49-F238E27FC236}">
                <a16:creationId xmlns:a16="http://schemas.microsoft.com/office/drawing/2014/main" id="{01042C2C-5CDA-4F99-B59E-8CE43FEF21B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487410" y="476250"/>
            <a:ext cx="261523" cy="261523"/>
          </a:xfrm>
          <a:prstGeom prst="rect">
            <a:avLst/>
          </a:prstGeom>
        </p:spPr>
      </p:pic>
      <p:sp>
        <p:nvSpPr>
          <p:cNvPr id="7" name="txtfooterCopy" descr="{&#10; &quot;SkabelonDesign&quot;: {&#10; &quot;textualValue&quot;: &quot;&lt;key1/&gt;&quot;,&#10; &quot;bindingCollection&quot;: {&#10; &quot;key1&quot;: {&quot;SkabelonDesign&quot;:{&quot;type&quot;:&quot;Text&quot;,&quot;binding&quot;:&quot;Module.FooterText&quot;}}&#10; }&#10; }&#10;}">
            <a:extLst>
              <a:ext uri="{FF2B5EF4-FFF2-40B4-BE49-F238E27FC236}">
                <a16:creationId xmlns:a16="http://schemas.microsoft.com/office/drawing/2014/main" id="{89A384A6-2ED7-4C73-9166-564C827C9CC4}"/>
              </a:ext>
            </a:extLst>
          </p:cNvPr>
          <p:cNvSpPr txBox="1"/>
          <p:nvPr userDrawn="1"/>
        </p:nvSpPr>
        <p:spPr>
          <a:xfrm>
            <a:off x="396000" y="6524625"/>
            <a:ext cx="2040623" cy="123111"/>
          </a:xfrm>
          <a:prstGeom prst="rect">
            <a:avLst/>
          </a:prstGeom>
          <a:noFill/>
        </p:spPr>
        <p:txBody>
          <a:bodyPr vert="horz" wrap="none" lIns="0" tIns="0" rIns="0" bIns="0" rtlCol="0">
            <a:spAutoFit/>
          </a:bodyPr>
          <a:lstStyle/>
          <a:p>
            <a:pPr marL="0" indent="0" algn="l">
              <a:buFontTx/>
              <a:buNone/>
            </a:pPr>
            <a:r>
              <a:rPr lang="en-US" sz="800" b="0" i="0" u="none">
                <a:solidFill>
                  <a:schemeClr val="bg1"/>
                </a:solidFill>
                <a:latin typeface="+mn-lt"/>
              </a:rPr>
              <a:t>  |  2021-03-02  |  Ericsson Internal  |  Page </a:t>
            </a:r>
            <a:fld id="{E33FB3FB-E604-4ADE-85EF-3B926F7AF1F1}" type="slidenum">
              <a:rPr lang="en-US" sz="800" b="0" i="0" u="none" smtClean="0">
                <a:solidFill>
                  <a:schemeClr val="bg1"/>
                </a:solidFill>
                <a:latin typeface="+mn-lt"/>
              </a:rPr>
              <a:t>‹#›</a:t>
            </a:fld>
            <a:endParaRPr lang="en-US" sz="800" b="0" i="0" u="none" dirty="0">
              <a:solidFill>
                <a:schemeClr val="bg1"/>
              </a:solidFill>
              <a:latin typeface="+mn-lt"/>
            </a:endParaRPr>
          </a:p>
        </p:txBody>
      </p:sp>
      <p:sp>
        <p:nvSpPr>
          <p:cNvPr id="8" name="FirstDividerHider">
            <a:extLst>
              <a:ext uri="{FF2B5EF4-FFF2-40B4-BE49-F238E27FC236}">
                <a16:creationId xmlns:a16="http://schemas.microsoft.com/office/drawing/2014/main" id="{82C84FC9-A121-42A0-B02B-2C2E8358C2B7}"/>
              </a:ext>
            </a:extLst>
          </p:cNvPr>
          <p:cNvSpPr/>
          <p:nvPr userDrawn="1"/>
        </p:nvSpPr>
        <p:spPr bwMode="auto">
          <a:xfrm>
            <a:off x="396000" y="6408751"/>
            <a:ext cx="79513" cy="262393"/>
          </a:xfrm>
          <a:prstGeom prst="rect">
            <a:avLst/>
          </a:prstGeom>
          <a:solidFill>
            <a:schemeClr val="accent3"/>
          </a:solidFill>
          <a:ln w="12700" cap="flat" cmpd="sng" algn="ctr">
            <a:noFill/>
            <a:prstDash val="solid"/>
            <a:round/>
            <a:headEnd type="none" w="med" len="med"/>
            <a:tailEnd type="none" w="med" len="med"/>
          </a:ln>
          <a:effectLst/>
        </p:spPr>
        <p:txBody>
          <a:bodyPr rot="0" spcFirstLastPara="0" vertOverflow="overflow" horzOverflow="overflow" vert="horz" wrap="square" lIns="72000" tIns="36000" rIns="73152" bIns="36576" numCol="1" spcCol="0" rtlCol="0" fromWordArt="0" anchor="t" anchorCtr="0" forceAA="0" compatLnSpc="1">
            <a:prstTxWarp prst="textNoShape">
              <a:avLst/>
            </a:prstTxWarp>
            <a:noAutofit/>
          </a:bodyPr>
          <a:lstStyle/>
          <a:p>
            <a:pPr marL="357188" marR="0" indent="-357188" algn="l" defTabSz="914400" rtl="0" eaLnBrk="1" fontAlgn="base" latinLnBrk="0" hangingPunct="1">
              <a:lnSpc>
                <a:spcPct val="100000"/>
              </a:lnSpc>
              <a:spcBef>
                <a:spcPts val="300"/>
              </a:spcBef>
              <a:spcAft>
                <a:spcPct val="0"/>
              </a:spcAft>
              <a:buClrTx/>
              <a:buSzTx/>
              <a:buFont typeface="Ericsson Hilda" panose="00000500000000000000" pitchFamily="2" charset="0"/>
              <a:buChar char="—"/>
              <a:tabLst/>
            </a:pPr>
            <a:endParaRPr kumimoji="0" lang="en-US" sz="2000" b="0" i="0" u="none" strike="noStrike" cap="none" normalizeH="0" baseline="0" dirty="0" err="1">
              <a:ln>
                <a:noFill/>
              </a:ln>
              <a:solidFill>
                <a:schemeClr val="bg1"/>
              </a:solidFill>
              <a:effectLst/>
              <a:latin typeface="+mn-lt"/>
            </a:endParaRPr>
          </a:p>
        </p:txBody>
      </p:sp>
    </p:spTree>
    <p:extLst>
      <p:ext uri="{BB962C8B-B14F-4D97-AF65-F5344CB8AC3E}">
        <p14:creationId xmlns:p14="http://schemas.microsoft.com/office/powerpoint/2010/main" val="3450366910"/>
      </p:ext>
    </p:extLst>
  </p:cSld>
  <p:clrMapOvr>
    <a:masterClrMapping/>
  </p:clrMapOvr>
  <p:hf sldNum="0" hdr="0" ftr="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tatement Page 4">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a:off x="0" y="0"/>
            <a:ext cx="12192000" cy="6858000"/>
          </a:xfrm>
          <a:prstGeom prst="rect">
            <a:avLst/>
          </a:prstGeom>
          <a:solidFill>
            <a:schemeClr val="accent5"/>
          </a:solidFill>
          <a:ln>
            <a:noFill/>
          </a:ln>
        </p:spPr>
        <p:txBody>
          <a:bodyPr wrap="none" lIns="72000" rIns="72000"/>
          <a:lstStyle>
            <a:lvl1pPr eaLnBrk="0" hangingPunct="0">
              <a:spcBef>
                <a:spcPct val="50000"/>
              </a:spcBef>
              <a:defRPr sz="2000">
                <a:solidFill>
                  <a:schemeClr val="tx1"/>
                </a:solidFill>
                <a:latin typeface="Ericsson Hilda Light" pitchFamily="34" charset="0"/>
              </a:defRPr>
            </a:lvl1pPr>
            <a:lvl2pPr marL="742950" indent="-285750" eaLnBrk="0" hangingPunct="0">
              <a:spcBef>
                <a:spcPct val="50000"/>
              </a:spcBef>
              <a:defRPr sz="2000">
                <a:solidFill>
                  <a:schemeClr val="tx1"/>
                </a:solidFill>
                <a:latin typeface="Ericsson Hilda Light" pitchFamily="34" charset="0"/>
              </a:defRPr>
            </a:lvl2pPr>
            <a:lvl3pPr marL="1143000" indent="-228600" eaLnBrk="0" hangingPunct="0">
              <a:spcBef>
                <a:spcPct val="50000"/>
              </a:spcBef>
              <a:defRPr sz="2000">
                <a:solidFill>
                  <a:schemeClr val="tx1"/>
                </a:solidFill>
                <a:latin typeface="Ericsson Hilda Light" pitchFamily="34" charset="0"/>
              </a:defRPr>
            </a:lvl3pPr>
            <a:lvl4pPr marL="1600200" indent="-228600" eaLnBrk="0" hangingPunct="0">
              <a:spcBef>
                <a:spcPct val="50000"/>
              </a:spcBef>
              <a:defRPr sz="2000">
                <a:solidFill>
                  <a:schemeClr val="tx1"/>
                </a:solidFill>
                <a:latin typeface="Ericsson Hilda Light" pitchFamily="34" charset="0"/>
              </a:defRPr>
            </a:lvl4pPr>
            <a:lvl5pPr marL="2057400" indent="-228600" eaLnBrk="0" hangingPunct="0">
              <a:spcBef>
                <a:spcPct val="50000"/>
              </a:spcBef>
              <a:defRPr sz="2000">
                <a:solidFill>
                  <a:schemeClr val="tx1"/>
                </a:solidFill>
                <a:latin typeface="Ericsson Hilda Light" pitchFamily="34" charset="0"/>
              </a:defRPr>
            </a:lvl5pPr>
            <a:lvl6pPr marL="2514600" indent="-228600" eaLnBrk="0" fontAlgn="base" hangingPunct="0">
              <a:spcBef>
                <a:spcPct val="50000"/>
              </a:spcBef>
              <a:spcAft>
                <a:spcPct val="0"/>
              </a:spcAft>
              <a:defRPr sz="2000">
                <a:solidFill>
                  <a:schemeClr val="tx1"/>
                </a:solidFill>
                <a:latin typeface="Ericsson Hilda Light" pitchFamily="34" charset="0"/>
              </a:defRPr>
            </a:lvl6pPr>
            <a:lvl7pPr marL="2971800" indent="-228600" eaLnBrk="0" fontAlgn="base" hangingPunct="0">
              <a:spcBef>
                <a:spcPct val="50000"/>
              </a:spcBef>
              <a:spcAft>
                <a:spcPct val="0"/>
              </a:spcAft>
              <a:defRPr sz="2000">
                <a:solidFill>
                  <a:schemeClr val="tx1"/>
                </a:solidFill>
                <a:latin typeface="Ericsson Hilda Light" pitchFamily="34" charset="0"/>
              </a:defRPr>
            </a:lvl7pPr>
            <a:lvl8pPr marL="3429000" indent="-228600" eaLnBrk="0" fontAlgn="base" hangingPunct="0">
              <a:spcBef>
                <a:spcPct val="50000"/>
              </a:spcBef>
              <a:spcAft>
                <a:spcPct val="0"/>
              </a:spcAft>
              <a:defRPr sz="2000">
                <a:solidFill>
                  <a:schemeClr val="tx1"/>
                </a:solidFill>
                <a:latin typeface="Ericsson Hilda Light" pitchFamily="34" charset="0"/>
              </a:defRPr>
            </a:lvl8pPr>
            <a:lvl9pPr marL="3886200" indent="-228600" eaLnBrk="0" fontAlgn="base" hangingPunct="0">
              <a:spcBef>
                <a:spcPct val="50000"/>
              </a:spcBef>
              <a:spcAft>
                <a:spcPct val="0"/>
              </a:spcAft>
              <a:defRPr sz="2000">
                <a:solidFill>
                  <a:schemeClr val="tx1"/>
                </a:solidFill>
                <a:latin typeface="Ericsson Hilda Light" pitchFamily="34" charset="0"/>
              </a:defRPr>
            </a:lvl9pPr>
          </a:lstStyle>
          <a:p>
            <a:pPr eaLnBrk="1" hangingPunct="1">
              <a:defRPr/>
            </a:pPr>
            <a:endParaRPr lang="en-US" altLang="en-US" dirty="0">
              <a:latin typeface="Ericsson Hilda Light" panose="00000400000000000000" pitchFamily="2" charset="0"/>
            </a:endParaRPr>
          </a:p>
        </p:txBody>
      </p:sp>
      <p:sp>
        <p:nvSpPr>
          <p:cNvPr id="10" name="Title_TM">
            <a:extLst>
              <a:ext uri="{FF2B5EF4-FFF2-40B4-BE49-F238E27FC236}">
                <a16:creationId xmlns:a16="http://schemas.microsoft.com/office/drawing/2014/main" id="{F1368AB3-821C-4A71-B119-C0A8AA44A93F}"/>
              </a:ext>
            </a:extLst>
          </p:cNvPr>
          <p:cNvSpPr>
            <a:spLocks noGrp="1" noChangeArrowheads="1"/>
          </p:cNvSpPr>
          <p:nvPr>
            <p:ph type="ctrTitle" hasCustomPrompt="1"/>
          </p:nvPr>
        </p:nvSpPr>
        <p:spPr>
          <a:xfrm>
            <a:off x="479425" y="476250"/>
            <a:ext cx="8353426" cy="3457575"/>
          </a:xfrm>
          <a:noFill/>
          <a:ln w="9525">
            <a:noFill/>
            <a:miter lim="800000"/>
            <a:headEnd/>
            <a:tailEnd/>
          </a:ln>
        </p:spPr>
        <p:txBody>
          <a:bodyPr/>
          <a:lstStyle>
            <a:lvl1pPr>
              <a:defRPr lang="en-US" sz="6000" b="0" dirty="0">
                <a:solidFill>
                  <a:schemeClr val="bg1"/>
                </a:solidFill>
              </a:defRPr>
            </a:lvl1pPr>
          </a:lstStyle>
          <a:p>
            <a:pPr lvl="0"/>
            <a:r>
              <a:rPr lang="en-US" dirty="0"/>
              <a:t>Chapter/section divider or Statement/fact/quote, </a:t>
            </a:r>
            <a:br>
              <a:rPr lang="en-GB" dirty="0"/>
            </a:br>
            <a:r>
              <a:rPr lang="en-US" dirty="0"/>
              <a:t>Ericsson Hilda Light 60pt, </a:t>
            </a:r>
            <a:br>
              <a:rPr lang="en-GB" dirty="0"/>
            </a:br>
            <a:r>
              <a:rPr lang="en-US" dirty="0"/>
              <a:t>Ericsson White, </a:t>
            </a:r>
            <a:br>
              <a:rPr lang="en-GB" dirty="0"/>
            </a:br>
            <a:r>
              <a:rPr lang="en-US" dirty="0"/>
              <a:t>max 5-lines</a:t>
            </a:r>
            <a:endParaRPr lang="en-US"/>
          </a:p>
        </p:txBody>
      </p:sp>
      <p:sp>
        <p:nvSpPr>
          <p:cNvPr id="11" name="SubTitle_TM">
            <a:extLst>
              <a:ext uri="{FF2B5EF4-FFF2-40B4-BE49-F238E27FC236}">
                <a16:creationId xmlns:a16="http://schemas.microsoft.com/office/drawing/2014/main" id="{8561E9FC-533B-4891-A7E3-A3DDB1BD26FB}"/>
              </a:ext>
            </a:extLst>
          </p:cNvPr>
          <p:cNvSpPr>
            <a:spLocks noGrp="1" noChangeArrowheads="1"/>
          </p:cNvSpPr>
          <p:nvPr>
            <p:ph type="subTitle" idx="1" hasCustomPrompt="1"/>
          </p:nvPr>
        </p:nvSpPr>
        <p:spPr>
          <a:xfrm>
            <a:off x="480218" y="4149725"/>
            <a:ext cx="5472113" cy="2087563"/>
          </a:xfrm>
          <a:prstGeom prst="rect">
            <a:avLst/>
          </a:prstGeom>
        </p:spPr>
        <p:txBody>
          <a:bodyPr rIns="0" anchor="ctr"/>
          <a:lstStyle>
            <a:lvl1pPr marL="0" indent="0">
              <a:lnSpc>
                <a:spcPct val="100000"/>
              </a:lnSpc>
              <a:spcBef>
                <a:spcPts val="0"/>
              </a:spcBef>
              <a:buFont typeface="Ericsson Hilda Light" charset="0"/>
              <a:buNone/>
              <a:defRPr sz="2000" baseline="0">
                <a:solidFill>
                  <a:schemeClr val="bg1"/>
                </a:solidFill>
                <a:latin typeface="+mn-lt"/>
              </a:defRPr>
            </a:lvl1pPr>
          </a:lstStyle>
          <a:p>
            <a:r>
              <a:rPr lang="en-US" dirty="0"/>
              <a:t>Statement/quote source, </a:t>
            </a:r>
            <a:endParaRPr lang="en-US"/>
          </a:p>
          <a:p>
            <a:r>
              <a:rPr lang="en-US" dirty="0"/>
              <a:t>Ericsson White, Ericsson Hilda 20pt</a:t>
            </a:r>
            <a:endParaRPr lang="en-US"/>
          </a:p>
        </p:txBody>
      </p:sp>
      <p:pic>
        <p:nvPicPr>
          <p:cNvPr id="6" name="Graphic 5">
            <a:extLst>
              <a:ext uri="{FF2B5EF4-FFF2-40B4-BE49-F238E27FC236}">
                <a16:creationId xmlns:a16="http://schemas.microsoft.com/office/drawing/2014/main" id="{54A0CF15-A701-44C3-81FC-A544265685B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487410" y="476250"/>
            <a:ext cx="261523" cy="261523"/>
          </a:xfrm>
          <a:prstGeom prst="rect">
            <a:avLst/>
          </a:prstGeom>
        </p:spPr>
      </p:pic>
      <p:sp>
        <p:nvSpPr>
          <p:cNvPr id="7" name="txtfooterCopy" descr="{&#10; &quot;SkabelonDesign&quot;: {&#10; &quot;textualValue&quot;: &quot;&lt;key1/&gt;&quot;,&#10; &quot;bindingCollection&quot;: {&#10; &quot;key1&quot;: {&quot;SkabelonDesign&quot;:{&quot;type&quot;:&quot;Text&quot;,&quot;binding&quot;:&quot;Module.FooterText&quot;}}&#10; }&#10; }&#10;}">
            <a:extLst>
              <a:ext uri="{FF2B5EF4-FFF2-40B4-BE49-F238E27FC236}">
                <a16:creationId xmlns:a16="http://schemas.microsoft.com/office/drawing/2014/main" id="{88BB9017-2EBC-4916-882A-FAB5684DE9CF}"/>
              </a:ext>
            </a:extLst>
          </p:cNvPr>
          <p:cNvSpPr txBox="1"/>
          <p:nvPr userDrawn="1"/>
        </p:nvSpPr>
        <p:spPr>
          <a:xfrm>
            <a:off x="396000" y="6524625"/>
            <a:ext cx="2040623" cy="123111"/>
          </a:xfrm>
          <a:prstGeom prst="rect">
            <a:avLst/>
          </a:prstGeom>
          <a:noFill/>
        </p:spPr>
        <p:txBody>
          <a:bodyPr vert="horz" wrap="none" lIns="0" tIns="0" rIns="0" bIns="0" rtlCol="0">
            <a:spAutoFit/>
          </a:bodyPr>
          <a:lstStyle/>
          <a:p>
            <a:pPr marL="0" indent="0" algn="l">
              <a:buFontTx/>
              <a:buNone/>
            </a:pPr>
            <a:r>
              <a:rPr lang="en-US" sz="800" b="0" i="0" u="none">
                <a:solidFill>
                  <a:schemeClr val="bg1"/>
                </a:solidFill>
                <a:latin typeface="+mn-lt"/>
              </a:rPr>
              <a:t>  |  2021-03-02  |  Ericsson Internal  |  Page </a:t>
            </a:r>
            <a:fld id="{9154420A-6147-4D55-933F-01422120CC87}" type="slidenum">
              <a:rPr lang="en-US" sz="800" b="0" i="0" u="none" smtClean="0">
                <a:solidFill>
                  <a:schemeClr val="bg1"/>
                </a:solidFill>
                <a:latin typeface="+mn-lt"/>
              </a:rPr>
              <a:t>‹#›</a:t>
            </a:fld>
            <a:endParaRPr lang="en-US" sz="800" b="0" i="0" u="none" dirty="0">
              <a:solidFill>
                <a:schemeClr val="bg1"/>
              </a:solidFill>
              <a:latin typeface="+mn-lt"/>
            </a:endParaRPr>
          </a:p>
        </p:txBody>
      </p:sp>
      <p:sp>
        <p:nvSpPr>
          <p:cNvPr id="8" name="FirstDividerHider">
            <a:extLst>
              <a:ext uri="{FF2B5EF4-FFF2-40B4-BE49-F238E27FC236}">
                <a16:creationId xmlns:a16="http://schemas.microsoft.com/office/drawing/2014/main" id="{E7F6A807-1479-4A4A-8685-DB8E37BEB19A}"/>
              </a:ext>
            </a:extLst>
          </p:cNvPr>
          <p:cNvSpPr/>
          <p:nvPr userDrawn="1"/>
        </p:nvSpPr>
        <p:spPr bwMode="auto">
          <a:xfrm>
            <a:off x="396000" y="6408751"/>
            <a:ext cx="79513" cy="262393"/>
          </a:xfrm>
          <a:prstGeom prst="rect">
            <a:avLst/>
          </a:prstGeom>
          <a:solidFill>
            <a:schemeClr val="accent5"/>
          </a:solidFill>
          <a:ln w="12700" cap="flat" cmpd="sng" algn="ctr">
            <a:noFill/>
            <a:prstDash val="solid"/>
            <a:round/>
            <a:headEnd type="none" w="med" len="med"/>
            <a:tailEnd type="none" w="med" len="med"/>
          </a:ln>
          <a:effectLst/>
        </p:spPr>
        <p:txBody>
          <a:bodyPr rot="0" spcFirstLastPara="0" vertOverflow="overflow" horzOverflow="overflow" vert="horz" wrap="square" lIns="72000" tIns="36000" rIns="73152" bIns="36576" numCol="1" spcCol="0" rtlCol="0" fromWordArt="0" anchor="t" anchorCtr="0" forceAA="0" compatLnSpc="1">
            <a:prstTxWarp prst="textNoShape">
              <a:avLst/>
            </a:prstTxWarp>
            <a:noAutofit/>
          </a:bodyPr>
          <a:lstStyle/>
          <a:p>
            <a:pPr marL="357188" marR="0" indent="-357188" algn="l" defTabSz="914400" rtl="0" eaLnBrk="1" fontAlgn="base" latinLnBrk="0" hangingPunct="1">
              <a:lnSpc>
                <a:spcPct val="100000"/>
              </a:lnSpc>
              <a:spcBef>
                <a:spcPts val="300"/>
              </a:spcBef>
              <a:spcAft>
                <a:spcPct val="0"/>
              </a:spcAft>
              <a:buClrTx/>
              <a:buSzTx/>
              <a:buFont typeface="Ericsson Hilda" panose="00000500000000000000" pitchFamily="2" charset="0"/>
              <a:buChar char="—"/>
              <a:tabLst/>
            </a:pPr>
            <a:endParaRPr kumimoji="0" lang="en-US" sz="2000" b="0" i="0" u="none" strike="noStrike" cap="none" normalizeH="0" baseline="0" dirty="0" err="1">
              <a:ln>
                <a:noFill/>
              </a:ln>
              <a:solidFill>
                <a:schemeClr val="bg1"/>
              </a:solidFill>
              <a:effectLst/>
              <a:latin typeface="+mn-lt"/>
            </a:endParaRPr>
          </a:p>
        </p:txBody>
      </p:sp>
    </p:spTree>
    <p:extLst>
      <p:ext uri="{BB962C8B-B14F-4D97-AF65-F5344CB8AC3E}">
        <p14:creationId xmlns:p14="http://schemas.microsoft.com/office/powerpoint/2010/main" val="3593654033"/>
      </p:ext>
    </p:extLst>
  </p:cSld>
  <p:clrMapOvr>
    <a:masterClrMapping/>
  </p:clrMapOvr>
  <p:hf sldNum="0" hdr="0" ftr="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tatement Page 5">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a:off x="0" y="0"/>
            <a:ext cx="12192000" cy="6858000"/>
          </a:xfrm>
          <a:prstGeom prst="rect">
            <a:avLst/>
          </a:prstGeom>
          <a:solidFill>
            <a:schemeClr val="accent4"/>
          </a:solidFill>
          <a:ln>
            <a:noFill/>
          </a:ln>
        </p:spPr>
        <p:txBody>
          <a:bodyPr wrap="none" lIns="72000" rIns="72000"/>
          <a:lstStyle>
            <a:lvl1pPr eaLnBrk="0" hangingPunct="0">
              <a:spcBef>
                <a:spcPct val="50000"/>
              </a:spcBef>
              <a:defRPr sz="2000">
                <a:solidFill>
                  <a:schemeClr val="tx1"/>
                </a:solidFill>
                <a:latin typeface="Ericsson Hilda Light" pitchFamily="34" charset="0"/>
              </a:defRPr>
            </a:lvl1pPr>
            <a:lvl2pPr marL="742950" indent="-285750" eaLnBrk="0" hangingPunct="0">
              <a:spcBef>
                <a:spcPct val="50000"/>
              </a:spcBef>
              <a:defRPr sz="2000">
                <a:solidFill>
                  <a:schemeClr val="tx1"/>
                </a:solidFill>
                <a:latin typeface="Ericsson Hilda Light" pitchFamily="34" charset="0"/>
              </a:defRPr>
            </a:lvl2pPr>
            <a:lvl3pPr marL="1143000" indent="-228600" eaLnBrk="0" hangingPunct="0">
              <a:spcBef>
                <a:spcPct val="50000"/>
              </a:spcBef>
              <a:defRPr sz="2000">
                <a:solidFill>
                  <a:schemeClr val="tx1"/>
                </a:solidFill>
                <a:latin typeface="Ericsson Hilda Light" pitchFamily="34" charset="0"/>
              </a:defRPr>
            </a:lvl3pPr>
            <a:lvl4pPr marL="1600200" indent="-228600" eaLnBrk="0" hangingPunct="0">
              <a:spcBef>
                <a:spcPct val="50000"/>
              </a:spcBef>
              <a:defRPr sz="2000">
                <a:solidFill>
                  <a:schemeClr val="tx1"/>
                </a:solidFill>
                <a:latin typeface="Ericsson Hilda Light" pitchFamily="34" charset="0"/>
              </a:defRPr>
            </a:lvl4pPr>
            <a:lvl5pPr marL="2057400" indent="-228600" eaLnBrk="0" hangingPunct="0">
              <a:spcBef>
                <a:spcPct val="50000"/>
              </a:spcBef>
              <a:defRPr sz="2000">
                <a:solidFill>
                  <a:schemeClr val="tx1"/>
                </a:solidFill>
                <a:latin typeface="Ericsson Hilda Light" pitchFamily="34" charset="0"/>
              </a:defRPr>
            </a:lvl5pPr>
            <a:lvl6pPr marL="2514600" indent="-228600" eaLnBrk="0" fontAlgn="base" hangingPunct="0">
              <a:spcBef>
                <a:spcPct val="50000"/>
              </a:spcBef>
              <a:spcAft>
                <a:spcPct val="0"/>
              </a:spcAft>
              <a:defRPr sz="2000">
                <a:solidFill>
                  <a:schemeClr val="tx1"/>
                </a:solidFill>
                <a:latin typeface="Ericsson Hilda Light" pitchFamily="34" charset="0"/>
              </a:defRPr>
            </a:lvl6pPr>
            <a:lvl7pPr marL="2971800" indent="-228600" eaLnBrk="0" fontAlgn="base" hangingPunct="0">
              <a:spcBef>
                <a:spcPct val="50000"/>
              </a:spcBef>
              <a:spcAft>
                <a:spcPct val="0"/>
              </a:spcAft>
              <a:defRPr sz="2000">
                <a:solidFill>
                  <a:schemeClr val="tx1"/>
                </a:solidFill>
                <a:latin typeface="Ericsson Hilda Light" pitchFamily="34" charset="0"/>
              </a:defRPr>
            </a:lvl7pPr>
            <a:lvl8pPr marL="3429000" indent="-228600" eaLnBrk="0" fontAlgn="base" hangingPunct="0">
              <a:spcBef>
                <a:spcPct val="50000"/>
              </a:spcBef>
              <a:spcAft>
                <a:spcPct val="0"/>
              </a:spcAft>
              <a:defRPr sz="2000">
                <a:solidFill>
                  <a:schemeClr val="tx1"/>
                </a:solidFill>
                <a:latin typeface="Ericsson Hilda Light" pitchFamily="34" charset="0"/>
              </a:defRPr>
            </a:lvl8pPr>
            <a:lvl9pPr marL="3886200" indent="-228600" eaLnBrk="0" fontAlgn="base" hangingPunct="0">
              <a:spcBef>
                <a:spcPct val="50000"/>
              </a:spcBef>
              <a:spcAft>
                <a:spcPct val="0"/>
              </a:spcAft>
              <a:defRPr sz="2000">
                <a:solidFill>
                  <a:schemeClr val="tx1"/>
                </a:solidFill>
                <a:latin typeface="Ericsson Hilda Light" pitchFamily="34" charset="0"/>
              </a:defRPr>
            </a:lvl9pPr>
          </a:lstStyle>
          <a:p>
            <a:pPr eaLnBrk="1" hangingPunct="1">
              <a:defRPr/>
            </a:pPr>
            <a:endParaRPr lang="en-US" altLang="en-US" dirty="0">
              <a:latin typeface="Ericsson Hilda Light" panose="00000400000000000000" pitchFamily="2" charset="0"/>
            </a:endParaRPr>
          </a:p>
        </p:txBody>
      </p:sp>
      <p:sp>
        <p:nvSpPr>
          <p:cNvPr id="12" name="Title_TM">
            <a:extLst>
              <a:ext uri="{FF2B5EF4-FFF2-40B4-BE49-F238E27FC236}">
                <a16:creationId xmlns:a16="http://schemas.microsoft.com/office/drawing/2014/main" id="{93CB56C1-2916-4C60-8532-A023564D2C57}"/>
              </a:ext>
            </a:extLst>
          </p:cNvPr>
          <p:cNvSpPr>
            <a:spLocks noGrp="1" noChangeArrowheads="1"/>
          </p:cNvSpPr>
          <p:nvPr>
            <p:ph type="ctrTitle" hasCustomPrompt="1"/>
          </p:nvPr>
        </p:nvSpPr>
        <p:spPr>
          <a:xfrm>
            <a:off x="479424" y="476250"/>
            <a:ext cx="8353425" cy="3457575"/>
          </a:xfrm>
          <a:noFill/>
          <a:ln w="9525">
            <a:noFill/>
            <a:miter lim="800000"/>
            <a:headEnd/>
            <a:tailEnd/>
          </a:ln>
        </p:spPr>
        <p:txBody>
          <a:bodyPr/>
          <a:lstStyle>
            <a:lvl1pPr>
              <a:defRPr lang="en-US" sz="6000" b="0" dirty="0">
                <a:solidFill>
                  <a:schemeClr val="bg1"/>
                </a:solidFill>
              </a:defRPr>
            </a:lvl1pPr>
          </a:lstStyle>
          <a:p>
            <a:pPr lvl="0"/>
            <a:r>
              <a:rPr lang="en-US" dirty="0"/>
              <a:t>Chapter/section divider or Statement/fact/quote, </a:t>
            </a:r>
            <a:br>
              <a:rPr lang="en-GB" dirty="0"/>
            </a:br>
            <a:r>
              <a:rPr lang="en-US" dirty="0"/>
              <a:t>Ericsson Hilda Light 60pt, </a:t>
            </a:r>
            <a:br>
              <a:rPr lang="en-GB" dirty="0"/>
            </a:br>
            <a:r>
              <a:rPr lang="en-US" dirty="0"/>
              <a:t>Ericsson White, </a:t>
            </a:r>
            <a:br>
              <a:rPr lang="en-GB" dirty="0"/>
            </a:br>
            <a:r>
              <a:rPr lang="en-US" dirty="0"/>
              <a:t>max 5-lines</a:t>
            </a:r>
            <a:endParaRPr lang="en-US"/>
          </a:p>
        </p:txBody>
      </p:sp>
      <p:sp>
        <p:nvSpPr>
          <p:cNvPr id="13" name="SubTitle_TM">
            <a:extLst>
              <a:ext uri="{FF2B5EF4-FFF2-40B4-BE49-F238E27FC236}">
                <a16:creationId xmlns:a16="http://schemas.microsoft.com/office/drawing/2014/main" id="{61DC6511-5700-4E95-89CA-81484C248C03}"/>
              </a:ext>
            </a:extLst>
          </p:cNvPr>
          <p:cNvSpPr>
            <a:spLocks noGrp="1" noChangeArrowheads="1"/>
          </p:cNvSpPr>
          <p:nvPr>
            <p:ph type="subTitle" idx="1" hasCustomPrompt="1"/>
          </p:nvPr>
        </p:nvSpPr>
        <p:spPr>
          <a:xfrm>
            <a:off x="479425" y="4149725"/>
            <a:ext cx="5472113" cy="2087563"/>
          </a:xfrm>
          <a:prstGeom prst="rect">
            <a:avLst/>
          </a:prstGeom>
        </p:spPr>
        <p:txBody>
          <a:bodyPr rIns="0" anchor="ctr"/>
          <a:lstStyle>
            <a:lvl1pPr marL="0" indent="0">
              <a:lnSpc>
                <a:spcPct val="100000"/>
              </a:lnSpc>
              <a:spcBef>
                <a:spcPts val="0"/>
              </a:spcBef>
              <a:buFont typeface="Ericsson Hilda Light" charset="0"/>
              <a:buNone/>
              <a:defRPr sz="2000" baseline="0">
                <a:solidFill>
                  <a:schemeClr val="bg1"/>
                </a:solidFill>
                <a:latin typeface="+mn-lt"/>
              </a:defRPr>
            </a:lvl1pPr>
          </a:lstStyle>
          <a:p>
            <a:r>
              <a:rPr lang="en-US" dirty="0"/>
              <a:t>Statement/quote source, </a:t>
            </a:r>
            <a:endParaRPr lang="en-US"/>
          </a:p>
          <a:p>
            <a:r>
              <a:rPr lang="en-US" dirty="0"/>
              <a:t>Ericsson White, Ericsson Hilda 20pt</a:t>
            </a:r>
            <a:endParaRPr lang="en-US"/>
          </a:p>
        </p:txBody>
      </p:sp>
      <p:pic>
        <p:nvPicPr>
          <p:cNvPr id="6" name="Graphic 5">
            <a:extLst>
              <a:ext uri="{FF2B5EF4-FFF2-40B4-BE49-F238E27FC236}">
                <a16:creationId xmlns:a16="http://schemas.microsoft.com/office/drawing/2014/main" id="{34B7B746-B315-4EB5-B3A2-CA259B065B9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487410" y="476250"/>
            <a:ext cx="261523" cy="261523"/>
          </a:xfrm>
          <a:prstGeom prst="rect">
            <a:avLst/>
          </a:prstGeom>
        </p:spPr>
      </p:pic>
      <p:sp>
        <p:nvSpPr>
          <p:cNvPr id="7" name="txtfooterCopy" descr="{&#10; &quot;SkabelonDesign&quot;: {&#10; &quot;textualValue&quot;: &quot;&lt;key1/&gt;&quot;,&#10; &quot;bindingCollection&quot;: {&#10; &quot;key1&quot;: {&quot;SkabelonDesign&quot;:{&quot;type&quot;:&quot;Text&quot;,&quot;binding&quot;:&quot;Module.FooterText&quot;}}&#10; }&#10; }&#10;}">
            <a:extLst>
              <a:ext uri="{FF2B5EF4-FFF2-40B4-BE49-F238E27FC236}">
                <a16:creationId xmlns:a16="http://schemas.microsoft.com/office/drawing/2014/main" id="{515DEFEB-D8FB-411D-89D1-C457BD4FE531}"/>
              </a:ext>
            </a:extLst>
          </p:cNvPr>
          <p:cNvSpPr txBox="1"/>
          <p:nvPr userDrawn="1"/>
        </p:nvSpPr>
        <p:spPr>
          <a:xfrm>
            <a:off x="396000" y="6524625"/>
            <a:ext cx="2040623" cy="123111"/>
          </a:xfrm>
          <a:prstGeom prst="rect">
            <a:avLst/>
          </a:prstGeom>
          <a:noFill/>
        </p:spPr>
        <p:txBody>
          <a:bodyPr vert="horz" wrap="none" lIns="0" tIns="0" rIns="0" bIns="0" rtlCol="0">
            <a:spAutoFit/>
          </a:bodyPr>
          <a:lstStyle/>
          <a:p>
            <a:pPr marL="0" indent="0" algn="l">
              <a:buFontTx/>
              <a:buNone/>
            </a:pPr>
            <a:r>
              <a:rPr lang="en-US" sz="800" b="0" i="0" u="none">
                <a:solidFill>
                  <a:schemeClr val="bg1"/>
                </a:solidFill>
                <a:latin typeface="+mn-lt"/>
              </a:rPr>
              <a:t>  |  2021-03-02  |  Ericsson Internal  |  Page </a:t>
            </a:r>
            <a:fld id="{0D85C227-A0D2-4204-84C8-E65E0A63DCE6}" type="slidenum">
              <a:rPr lang="en-US" sz="800" b="0" i="0" u="none" smtClean="0">
                <a:solidFill>
                  <a:schemeClr val="bg1"/>
                </a:solidFill>
                <a:latin typeface="+mn-lt"/>
              </a:rPr>
              <a:t>‹#›</a:t>
            </a:fld>
            <a:endParaRPr lang="en-US" sz="800" b="0" i="0" u="none" dirty="0">
              <a:solidFill>
                <a:schemeClr val="bg1"/>
              </a:solidFill>
              <a:latin typeface="+mn-lt"/>
            </a:endParaRPr>
          </a:p>
        </p:txBody>
      </p:sp>
      <p:sp>
        <p:nvSpPr>
          <p:cNvPr id="8" name="FirstDividerHider">
            <a:extLst>
              <a:ext uri="{FF2B5EF4-FFF2-40B4-BE49-F238E27FC236}">
                <a16:creationId xmlns:a16="http://schemas.microsoft.com/office/drawing/2014/main" id="{3E2F9C47-A316-4B0F-8C2E-D42B253351EB}"/>
              </a:ext>
            </a:extLst>
          </p:cNvPr>
          <p:cNvSpPr/>
          <p:nvPr userDrawn="1"/>
        </p:nvSpPr>
        <p:spPr bwMode="auto">
          <a:xfrm>
            <a:off x="396000" y="6408751"/>
            <a:ext cx="79513" cy="262393"/>
          </a:xfrm>
          <a:prstGeom prst="rect">
            <a:avLst/>
          </a:prstGeom>
          <a:solidFill>
            <a:schemeClr val="accent4"/>
          </a:solidFill>
          <a:ln w="12700" cap="flat" cmpd="sng" algn="ctr">
            <a:noFill/>
            <a:prstDash val="solid"/>
            <a:round/>
            <a:headEnd type="none" w="med" len="med"/>
            <a:tailEnd type="none" w="med" len="med"/>
          </a:ln>
          <a:effectLst/>
        </p:spPr>
        <p:txBody>
          <a:bodyPr rot="0" spcFirstLastPara="0" vertOverflow="overflow" horzOverflow="overflow" vert="horz" wrap="square" lIns="72000" tIns="36000" rIns="73152" bIns="36576" numCol="1" spcCol="0" rtlCol="0" fromWordArt="0" anchor="t" anchorCtr="0" forceAA="0" compatLnSpc="1">
            <a:prstTxWarp prst="textNoShape">
              <a:avLst/>
            </a:prstTxWarp>
            <a:noAutofit/>
          </a:bodyPr>
          <a:lstStyle/>
          <a:p>
            <a:pPr marL="357188" marR="0" indent="-357188" algn="l" defTabSz="914400" rtl="0" eaLnBrk="1" fontAlgn="base" latinLnBrk="0" hangingPunct="1">
              <a:lnSpc>
                <a:spcPct val="100000"/>
              </a:lnSpc>
              <a:spcBef>
                <a:spcPts val="300"/>
              </a:spcBef>
              <a:spcAft>
                <a:spcPct val="0"/>
              </a:spcAft>
              <a:buClrTx/>
              <a:buSzTx/>
              <a:buFont typeface="Ericsson Hilda" panose="00000500000000000000" pitchFamily="2" charset="0"/>
              <a:buChar char="—"/>
              <a:tabLst/>
            </a:pPr>
            <a:endParaRPr kumimoji="0" lang="en-US" sz="2000" b="0" i="0" u="none" strike="noStrike" cap="none" normalizeH="0" baseline="0" dirty="0" err="1">
              <a:ln>
                <a:noFill/>
              </a:ln>
              <a:solidFill>
                <a:schemeClr val="bg1"/>
              </a:solidFill>
              <a:effectLst/>
              <a:latin typeface="+mn-lt"/>
            </a:endParaRPr>
          </a:p>
        </p:txBody>
      </p:sp>
    </p:spTree>
    <p:extLst>
      <p:ext uri="{BB962C8B-B14F-4D97-AF65-F5344CB8AC3E}">
        <p14:creationId xmlns:p14="http://schemas.microsoft.com/office/powerpoint/2010/main" val="4136202525"/>
      </p:ext>
    </p:extLst>
  </p:cSld>
  <p:clrMapOvr>
    <a:masterClrMapping/>
  </p:clrMapOvr>
  <p:hf sldNum="0" hdr="0" ft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image" Target="../media/image2.sv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image" Target="../media/image3.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Title_SM"/>
          <p:cNvSpPr>
            <a:spLocks noGrp="1" noChangeArrowheads="1"/>
          </p:cNvSpPr>
          <p:nvPr>
            <p:ph type="title"/>
          </p:nvPr>
        </p:nvSpPr>
        <p:spPr bwMode="auto">
          <a:xfrm>
            <a:off x="479424" y="476250"/>
            <a:ext cx="8353425" cy="1081088"/>
          </a:xfrm>
          <a:prstGeom prst="rect">
            <a:avLst/>
          </a:prstGeom>
          <a:noFill/>
          <a:ln w="9525">
            <a:noFill/>
            <a:miter lim="800000"/>
            <a:headEnd/>
            <a:tailEnd/>
          </a:ln>
        </p:spPr>
        <p:txBody>
          <a:bodyPr vert="horz" wrap="square" lIns="72000" tIns="36000" rIns="73152" bIns="36576" numCol="1" anchor="t" anchorCtr="0" compatLnSpc="1">
            <a:prstTxWarp prst="textNoShape">
              <a:avLst/>
            </a:prstTxWarp>
            <a:noAutofit/>
          </a:bodyPr>
          <a:lstStyle/>
          <a:p>
            <a:pPr lvl="0"/>
            <a:r>
              <a:rPr lang="en-US" dirty="0"/>
              <a:t>Slide title, Ericsson Hilda Light 40pt, Ericsson Black, max 2-lines</a:t>
            </a:r>
            <a:endParaRPr lang="en-US"/>
          </a:p>
        </p:txBody>
      </p:sp>
      <p:pic>
        <p:nvPicPr>
          <p:cNvPr id="6" name="Graphic 5" hidden="1">
            <a:extLst>
              <a:ext uri="{FF2B5EF4-FFF2-40B4-BE49-F238E27FC236}">
                <a16:creationId xmlns:a16="http://schemas.microsoft.com/office/drawing/2014/main" id="{DE25556D-527C-4037-A1EA-D4D374B5DCA7}"/>
              </a:ext>
            </a:extLst>
          </p:cNvPr>
          <p:cNvPicPr>
            <a:picLocks noChangeAspect="1"/>
          </p:cNvPicPr>
          <p:nvPr userDrawn="1"/>
        </p:nvPicPr>
        <p:blipFill>
          <a:blip r:embed="rId46">
            <a:extLst>
              <a:ext uri="{28A0092B-C50C-407E-A947-70E740481C1C}">
                <a14:useLocalDpi xmlns:a14="http://schemas.microsoft.com/office/drawing/2010/main" val="0"/>
              </a:ext>
              <a:ext uri="{96DAC541-7B7A-43D3-8B79-37D633B846F1}">
                <asvg:svgBlip xmlns:asvg="http://schemas.microsoft.com/office/drawing/2016/SVG/main" r:embed="rId47"/>
              </a:ext>
            </a:extLst>
          </a:blip>
          <a:stretch>
            <a:fillRect/>
          </a:stretch>
        </p:blipFill>
        <p:spPr>
          <a:xfrm>
            <a:off x="11490452" y="476250"/>
            <a:ext cx="256032" cy="256032"/>
          </a:xfrm>
          <a:prstGeom prst="rect">
            <a:avLst/>
          </a:prstGeom>
        </p:spPr>
      </p:pic>
      <p:pic>
        <p:nvPicPr>
          <p:cNvPr id="3" name="image" descr="{&quot;templafy&quot;:{&quot;id&quot;:&quot;b7294b33-6b18-4377-8857-b97c715a35f0&quot;}}" title="Form.LogoInsertion.Pplogoname">
            <a:extLst>
              <a:ext uri="{FF2B5EF4-FFF2-40B4-BE49-F238E27FC236}">
                <a16:creationId xmlns:a16="http://schemas.microsoft.com/office/drawing/2014/main" id="{4C790698-A48D-4972-A5EF-97DB073033E3}"/>
              </a:ext>
            </a:extLst>
          </p:cNvPr>
          <p:cNvPicPr>
            <a:picLocks noChangeAspect="1"/>
          </p:cNvPicPr>
          <p:nvPr userDrawn="1"/>
        </p:nvPicPr>
        <p:blipFill>
          <a:blip r:embed="rId48">
            <a:extLst>
              <a:ext uri="{28A0092B-C50C-407E-A947-70E740481C1C}">
                <a14:useLocalDpi xmlns:a14="http://schemas.microsoft.com/office/drawing/2010/main" val="0"/>
              </a:ext>
            </a:extLst>
          </a:blip>
          <a:stretch>
            <a:fillRect/>
          </a:stretch>
        </p:blipFill>
        <p:spPr>
          <a:xfrm>
            <a:off x="11379841" y="429421"/>
            <a:ext cx="482229" cy="482439"/>
          </a:xfrm>
          <a:prstGeom prst="rect">
            <a:avLst/>
          </a:prstGeom>
        </p:spPr>
      </p:pic>
      <p:sp>
        <p:nvSpPr>
          <p:cNvPr id="8" name="Text Placeholder 2">
            <a:extLst>
              <a:ext uri="{FF2B5EF4-FFF2-40B4-BE49-F238E27FC236}">
                <a16:creationId xmlns:a16="http://schemas.microsoft.com/office/drawing/2014/main" id="{483145CE-A2DE-4236-A4F9-8AE088671CA5}"/>
              </a:ext>
            </a:extLst>
          </p:cNvPr>
          <p:cNvSpPr>
            <a:spLocks noGrp="1"/>
          </p:cNvSpPr>
          <p:nvPr>
            <p:ph type="body" idx="1"/>
          </p:nvPr>
        </p:nvSpPr>
        <p:spPr>
          <a:xfrm>
            <a:off x="479425" y="1844674"/>
            <a:ext cx="11233150" cy="4392613"/>
          </a:xfrm>
          <a:prstGeom prst="rect">
            <a:avLst/>
          </a:prstGeom>
        </p:spPr>
        <p:txBody>
          <a:bodyPr vert="horz" lIns="72000" tIns="36000" rIns="72000" bIns="36000" rtlCol="0">
            <a:noAutofit/>
          </a:bodyPr>
          <a:lstStyle/>
          <a:p>
            <a:pPr lvl="0"/>
            <a:r>
              <a:rPr lang="en-US" dirty="0"/>
              <a:t>Click to edit Master text styles</a:t>
            </a:r>
            <a:endParaRPr lang="en-US"/>
          </a:p>
          <a:p>
            <a:pPr lvl="1"/>
            <a:r>
              <a:rPr lang="en-US" dirty="0"/>
              <a:t>Second level</a:t>
            </a:r>
            <a:endParaRPr lang="en-US"/>
          </a:p>
          <a:p>
            <a:pPr lvl="2"/>
            <a:r>
              <a:rPr lang="en-US" dirty="0"/>
              <a:t>Third level</a:t>
            </a:r>
            <a:endParaRPr lang="en-US"/>
          </a:p>
          <a:p>
            <a:pPr lvl="3"/>
            <a:r>
              <a:rPr lang="en-US" dirty="0"/>
              <a:t>Fourth level</a:t>
            </a:r>
            <a:endParaRPr lang="en-US"/>
          </a:p>
          <a:p>
            <a:pPr lvl="4"/>
            <a:r>
              <a:rPr lang="en-US" dirty="0"/>
              <a:t>Fifth level</a:t>
            </a:r>
            <a:endParaRPr lang="en-US"/>
          </a:p>
          <a:p>
            <a:pPr lvl="5"/>
            <a:r>
              <a:rPr lang="en-US" dirty="0"/>
              <a:t>6</a:t>
            </a:r>
            <a:endParaRPr lang="en-US"/>
          </a:p>
          <a:p>
            <a:pPr lvl="6"/>
            <a:r>
              <a:rPr lang="en-US" dirty="0"/>
              <a:t>7</a:t>
            </a:r>
            <a:endParaRPr lang="en-US"/>
          </a:p>
          <a:p>
            <a:pPr lvl="7"/>
            <a:r>
              <a:rPr lang="en-US" dirty="0"/>
              <a:t>8</a:t>
            </a:r>
            <a:endParaRPr lang="en-US"/>
          </a:p>
          <a:p>
            <a:pPr lvl="8"/>
            <a:r>
              <a:rPr lang="en-US" dirty="0"/>
              <a:t>9</a:t>
            </a:r>
            <a:endParaRPr lang="en-US"/>
          </a:p>
        </p:txBody>
      </p:sp>
    </p:spTree>
    <p:extLst>
      <p:ext uri="{BB962C8B-B14F-4D97-AF65-F5344CB8AC3E}">
        <p14:creationId xmlns:p14="http://schemas.microsoft.com/office/powerpoint/2010/main" val="2523064765"/>
      </p:ext>
    </p:extLst>
  </p:cSld>
  <p:clrMap bg1="lt1" tx1="dk1" bg2="lt2" tx2="dk2" accent1="accent1" accent2="accent2" accent3="accent3" accent4="accent4" accent5="accent5" accent6="accent6" hlink="hlink" folHlink="folHlink"/>
  <p:sldLayoutIdLst>
    <p:sldLayoutId id="2147483661" r:id="rId1"/>
    <p:sldLayoutId id="2147483693" r:id="rId2"/>
    <p:sldLayoutId id="2147483662"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91" r:id="rId13"/>
    <p:sldLayoutId id="2147483673" r:id="rId14"/>
    <p:sldLayoutId id="2147483697" r:id="rId15"/>
    <p:sldLayoutId id="2147483698" r:id="rId16"/>
    <p:sldLayoutId id="2147483699" r:id="rId17"/>
    <p:sldLayoutId id="2147483700" r:id="rId18"/>
    <p:sldLayoutId id="2147483701" r:id="rId19"/>
    <p:sldLayoutId id="2147483702" r:id="rId20"/>
    <p:sldLayoutId id="2147483703" r:id="rId21"/>
    <p:sldLayoutId id="2147483674" r:id="rId22"/>
    <p:sldLayoutId id="2147483706" r:id="rId23"/>
    <p:sldLayoutId id="2147483694" r:id="rId24"/>
    <p:sldLayoutId id="2147483682" r:id="rId25"/>
    <p:sldLayoutId id="2147483683" r:id="rId26"/>
    <p:sldLayoutId id="2147483684" r:id="rId27"/>
    <p:sldLayoutId id="2147483685" r:id="rId28"/>
    <p:sldLayoutId id="2147483675" r:id="rId29"/>
    <p:sldLayoutId id="2147483676" r:id="rId30"/>
    <p:sldLayoutId id="2147483686" r:id="rId31"/>
    <p:sldLayoutId id="2147483687" r:id="rId32"/>
    <p:sldLayoutId id="2147483688" r:id="rId33"/>
    <p:sldLayoutId id="2147483689" r:id="rId34"/>
    <p:sldLayoutId id="2147483696" r:id="rId35"/>
    <p:sldLayoutId id="2147483677" r:id="rId36"/>
    <p:sldLayoutId id="2147483678" r:id="rId37"/>
    <p:sldLayoutId id="2147483679" r:id="rId38"/>
    <p:sldLayoutId id="2147483680" r:id="rId39"/>
    <p:sldLayoutId id="2147483690" r:id="rId40"/>
    <p:sldLayoutId id="2147483681" r:id="rId41"/>
    <p:sldLayoutId id="2147483692" r:id="rId42"/>
    <p:sldLayoutId id="2147483704" r:id="rId43"/>
    <p:sldLayoutId id="2147483705" r:id="rId44"/>
  </p:sldLayoutIdLst>
  <p:hf sldNum="0" hdr="0" ftr="0" dt="0"/>
  <p:txStyles>
    <p:titleStyle>
      <a:lvl1pPr algn="l" rtl="0" eaLnBrk="1" fontAlgn="base" hangingPunct="1">
        <a:lnSpc>
          <a:spcPct val="85000"/>
        </a:lnSpc>
        <a:spcBef>
          <a:spcPts val="300"/>
        </a:spcBef>
        <a:spcAft>
          <a:spcPct val="0"/>
        </a:spcAft>
        <a:defRPr sz="4000" kern="1400" spc="-160">
          <a:solidFill>
            <a:schemeClr val="tx1"/>
          </a:solidFill>
          <a:latin typeface="+mj-lt"/>
          <a:ea typeface="+mj-ea"/>
          <a:cs typeface="+mj-cs"/>
        </a:defRPr>
      </a:lvl1pPr>
      <a:lvl2pPr algn="l" rtl="0" eaLnBrk="1" fontAlgn="base" hangingPunct="1">
        <a:lnSpc>
          <a:spcPct val="85000"/>
        </a:lnSpc>
        <a:spcBef>
          <a:spcPct val="0"/>
        </a:spcBef>
        <a:spcAft>
          <a:spcPct val="0"/>
        </a:spcAft>
        <a:defRPr sz="4000">
          <a:solidFill>
            <a:schemeClr val="tx1"/>
          </a:solidFill>
          <a:latin typeface="Ericsson Hilda" pitchFamily="2" charset="0"/>
        </a:defRPr>
      </a:lvl2pPr>
      <a:lvl3pPr algn="l" rtl="0" eaLnBrk="1" fontAlgn="base" hangingPunct="1">
        <a:lnSpc>
          <a:spcPct val="85000"/>
        </a:lnSpc>
        <a:spcBef>
          <a:spcPct val="0"/>
        </a:spcBef>
        <a:spcAft>
          <a:spcPct val="0"/>
        </a:spcAft>
        <a:defRPr sz="4000">
          <a:solidFill>
            <a:schemeClr val="tx1"/>
          </a:solidFill>
          <a:latin typeface="Ericsson Hilda" pitchFamily="2" charset="0"/>
        </a:defRPr>
      </a:lvl3pPr>
      <a:lvl4pPr algn="l" rtl="0" eaLnBrk="1" fontAlgn="base" hangingPunct="1">
        <a:lnSpc>
          <a:spcPct val="85000"/>
        </a:lnSpc>
        <a:spcBef>
          <a:spcPct val="0"/>
        </a:spcBef>
        <a:spcAft>
          <a:spcPct val="0"/>
        </a:spcAft>
        <a:defRPr sz="4000">
          <a:solidFill>
            <a:schemeClr val="tx1"/>
          </a:solidFill>
          <a:latin typeface="Ericsson Hilda" pitchFamily="2" charset="0"/>
        </a:defRPr>
      </a:lvl4pPr>
      <a:lvl5pPr algn="l" rtl="0" eaLnBrk="1" fontAlgn="base" hangingPunct="1">
        <a:lnSpc>
          <a:spcPct val="85000"/>
        </a:lnSpc>
        <a:spcBef>
          <a:spcPct val="0"/>
        </a:spcBef>
        <a:spcAft>
          <a:spcPct val="0"/>
        </a:spcAft>
        <a:defRPr sz="4000">
          <a:solidFill>
            <a:schemeClr val="tx1"/>
          </a:solidFill>
          <a:latin typeface="Ericsson Hilda" pitchFamily="2" charset="0"/>
        </a:defRPr>
      </a:lvl5pPr>
      <a:lvl6pPr marL="457200" algn="l" rtl="0" eaLnBrk="1" fontAlgn="base" hangingPunct="1">
        <a:spcBef>
          <a:spcPct val="0"/>
        </a:spcBef>
        <a:spcAft>
          <a:spcPct val="0"/>
        </a:spcAft>
        <a:defRPr sz="3200">
          <a:solidFill>
            <a:schemeClr val="tx1"/>
          </a:solidFill>
          <a:latin typeface="Ericsson Hilda" pitchFamily="2" charset="0"/>
        </a:defRPr>
      </a:lvl6pPr>
      <a:lvl7pPr marL="914400" algn="l" rtl="0" eaLnBrk="1" fontAlgn="base" hangingPunct="1">
        <a:spcBef>
          <a:spcPct val="0"/>
        </a:spcBef>
        <a:spcAft>
          <a:spcPct val="0"/>
        </a:spcAft>
        <a:defRPr sz="3200">
          <a:solidFill>
            <a:schemeClr val="tx1"/>
          </a:solidFill>
          <a:latin typeface="Ericsson Hilda" pitchFamily="2" charset="0"/>
        </a:defRPr>
      </a:lvl7pPr>
      <a:lvl8pPr marL="1371600" algn="l" rtl="0" eaLnBrk="1" fontAlgn="base" hangingPunct="1">
        <a:spcBef>
          <a:spcPct val="0"/>
        </a:spcBef>
        <a:spcAft>
          <a:spcPct val="0"/>
        </a:spcAft>
        <a:defRPr sz="3200">
          <a:solidFill>
            <a:schemeClr val="tx1"/>
          </a:solidFill>
          <a:latin typeface="Ericsson Hilda" pitchFamily="2" charset="0"/>
        </a:defRPr>
      </a:lvl8pPr>
      <a:lvl9pPr marL="1828800" algn="l" rtl="0" eaLnBrk="1" fontAlgn="base" hangingPunct="1">
        <a:spcBef>
          <a:spcPct val="0"/>
        </a:spcBef>
        <a:spcAft>
          <a:spcPct val="0"/>
        </a:spcAft>
        <a:defRPr sz="3200">
          <a:solidFill>
            <a:schemeClr val="tx1"/>
          </a:solidFill>
          <a:latin typeface="Ericsson Hilda" pitchFamily="2" charset="0"/>
        </a:defRPr>
      </a:lvl9pPr>
    </p:titleStyle>
    <p:bodyStyle>
      <a:lvl1pPr marL="180000" indent="-180000" algn="l" rtl="0" eaLnBrk="1" fontAlgn="base" hangingPunct="1">
        <a:spcBef>
          <a:spcPts val="800"/>
        </a:spcBef>
        <a:spcAft>
          <a:spcPct val="0"/>
        </a:spcAft>
        <a:buClrTx/>
        <a:buFont typeface="Ericsson Hilda" panose="00000500000000000000" pitchFamily="2" charset="0"/>
        <a:buChar char="●"/>
        <a:defRPr sz="2000" kern="1000" spc="-30">
          <a:solidFill>
            <a:schemeClr val="tx1"/>
          </a:solidFill>
          <a:latin typeface="+mn-lt"/>
          <a:ea typeface="+mn-ea"/>
          <a:cs typeface="+mn-cs"/>
        </a:defRPr>
      </a:lvl1pPr>
      <a:lvl2pPr marL="363600" indent="-180000" algn="l" rtl="0" eaLnBrk="1" fontAlgn="base" hangingPunct="1">
        <a:spcBef>
          <a:spcPts val="800"/>
        </a:spcBef>
        <a:spcAft>
          <a:spcPct val="0"/>
        </a:spcAft>
        <a:buClrTx/>
        <a:buFont typeface="Ericsson Hilda" panose="00000500000000000000" pitchFamily="2" charset="0"/>
        <a:buChar char="●"/>
        <a:defRPr sz="2000" kern="1000" spc="-30">
          <a:solidFill>
            <a:schemeClr val="tx1"/>
          </a:solidFill>
          <a:latin typeface="+mn-lt"/>
        </a:defRPr>
      </a:lvl2pPr>
      <a:lvl3pPr marL="543600" indent="-180000" algn="l" rtl="0" eaLnBrk="1" fontAlgn="base" hangingPunct="1">
        <a:spcBef>
          <a:spcPts val="800"/>
        </a:spcBef>
        <a:spcAft>
          <a:spcPct val="0"/>
        </a:spcAft>
        <a:buClrTx/>
        <a:buFont typeface="Ericsson Hilda" panose="00000500000000000000" pitchFamily="2" charset="0"/>
        <a:buChar char="●"/>
        <a:defRPr sz="2000" kern="1000" spc="-30">
          <a:solidFill>
            <a:schemeClr val="tx1"/>
          </a:solidFill>
          <a:latin typeface="+mn-lt"/>
        </a:defRPr>
      </a:lvl3pPr>
      <a:lvl4pPr marL="723600" indent="-180000" algn="l" rtl="0" eaLnBrk="1" fontAlgn="base" hangingPunct="1">
        <a:spcBef>
          <a:spcPts val="800"/>
        </a:spcBef>
        <a:spcAft>
          <a:spcPct val="0"/>
        </a:spcAft>
        <a:buClrTx/>
        <a:buFont typeface="Ericsson Hilda" panose="00000500000000000000" pitchFamily="2" charset="0"/>
        <a:buChar char="●"/>
        <a:defRPr sz="2000" kern="1000" spc="-30">
          <a:solidFill>
            <a:schemeClr val="tx1"/>
          </a:solidFill>
          <a:latin typeface="+mn-lt"/>
        </a:defRPr>
      </a:lvl4pPr>
      <a:lvl5pPr marL="903600" indent="-180000" algn="l" rtl="0" eaLnBrk="1" fontAlgn="base" hangingPunct="1">
        <a:spcBef>
          <a:spcPts val="800"/>
        </a:spcBef>
        <a:spcAft>
          <a:spcPct val="0"/>
        </a:spcAft>
        <a:buClrTx/>
        <a:buFont typeface="Ericsson Hilda" panose="00000500000000000000" pitchFamily="2" charset="0"/>
        <a:buChar char="●"/>
        <a:defRPr sz="2000" kern="1000" spc="-30">
          <a:solidFill>
            <a:schemeClr val="tx1"/>
          </a:solidFill>
          <a:latin typeface="+mn-lt"/>
        </a:defRPr>
      </a:lvl5pPr>
      <a:lvl6pPr marL="903600" indent="-180000" algn="l" rtl="0" eaLnBrk="1" fontAlgn="base" hangingPunct="1">
        <a:spcBef>
          <a:spcPts val="800"/>
        </a:spcBef>
        <a:spcAft>
          <a:spcPct val="0"/>
        </a:spcAft>
        <a:buClrTx/>
        <a:buFont typeface="Ericsson Hilda" panose="00000500000000000000" pitchFamily="2" charset="0"/>
        <a:buChar char="●"/>
        <a:defRPr sz="2000">
          <a:solidFill>
            <a:schemeClr val="tx1"/>
          </a:solidFill>
          <a:latin typeface="+mn-lt"/>
        </a:defRPr>
      </a:lvl6pPr>
      <a:lvl7pPr marL="903600" indent="-180000" algn="l" rtl="0" eaLnBrk="1" fontAlgn="base" hangingPunct="1">
        <a:spcBef>
          <a:spcPts val="800"/>
        </a:spcBef>
        <a:spcAft>
          <a:spcPct val="0"/>
        </a:spcAft>
        <a:buClrTx/>
        <a:buFont typeface="Ericsson Hilda" panose="00000500000000000000" pitchFamily="2" charset="0"/>
        <a:buChar char="●"/>
        <a:defRPr sz="2000">
          <a:solidFill>
            <a:schemeClr val="tx1"/>
          </a:solidFill>
          <a:latin typeface="+mn-lt"/>
        </a:defRPr>
      </a:lvl7pPr>
      <a:lvl8pPr marL="903600" indent="-180000" algn="l" rtl="0" eaLnBrk="1" fontAlgn="base" hangingPunct="1">
        <a:spcBef>
          <a:spcPts val="800"/>
        </a:spcBef>
        <a:spcAft>
          <a:spcPct val="0"/>
        </a:spcAft>
        <a:buClrTx/>
        <a:buFont typeface="Ericsson Hilda" panose="00000500000000000000" pitchFamily="2" charset="0"/>
        <a:buChar char="●"/>
        <a:defRPr sz="2000">
          <a:solidFill>
            <a:schemeClr val="tx1"/>
          </a:solidFill>
          <a:latin typeface="+mn-lt"/>
        </a:defRPr>
      </a:lvl8pPr>
      <a:lvl9pPr marL="903600" indent="-180000" algn="l" rtl="0" eaLnBrk="1" fontAlgn="base" hangingPunct="1">
        <a:spcBef>
          <a:spcPts val="800"/>
        </a:spcBef>
        <a:spcAft>
          <a:spcPct val="0"/>
        </a:spcAft>
        <a:buClrTx/>
        <a:buFont typeface="Ericsson Hilda" panose="00000500000000000000" pitchFamily="2" charset="0"/>
        <a:buChar char="●"/>
        <a:defRPr sz="20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00">
          <p15:clr>
            <a:srgbClr val="A4A3A4"/>
          </p15:clr>
        </p15:guide>
        <p15:guide id="2" pos="302">
          <p15:clr>
            <a:srgbClr val="A4A3A4"/>
          </p15:clr>
        </p15:guide>
        <p15:guide id="3" pos="1935">
          <p15:clr>
            <a:srgbClr val="A4A3A4"/>
          </p15:clr>
        </p15:guide>
        <p15:guide id="4" orient="horz" pos="981">
          <p15:clr>
            <a:srgbClr val="A4A3A4"/>
          </p15:clr>
        </p15:guide>
        <p15:guide id="6" pos="2116">
          <p15:clr>
            <a:srgbClr val="A4A3A4"/>
          </p15:clr>
        </p15:guide>
        <p15:guide id="7" pos="3931">
          <p15:clr>
            <a:srgbClr val="A4A3A4"/>
          </p15:clr>
        </p15:guide>
        <p15:guide id="9" pos="3749">
          <p15:clr>
            <a:srgbClr val="A4A3A4"/>
          </p15:clr>
        </p15:guide>
        <p15:guide id="10" pos="5564">
          <p15:clr>
            <a:srgbClr val="A4A3A4"/>
          </p15:clr>
        </p15:guide>
        <p15:guide id="12" pos="5745">
          <p15:clr>
            <a:srgbClr val="A4A3A4"/>
          </p15:clr>
        </p15:guide>
        <p15:guide id="13" pos="7378">
          <p15:clr>
            <a:srgbClr val="A4A3A4"/>
          </p15:clr>
        </p15:guide>
        <p15:guide id="16" orient="horz" pos="2478">
          <p15:clr>
            <a:srgbClr val="A4A3A4"/>
          </p15:clr>
        </p15:guide>
        <p15:guide id="17" orient="horz" pos="2614">
          <p15:clr>
            <a:srgbClr val="A4A3A4"/>
          </p15:clr>
        </p15:guide>
        <p15:guide id="18" orient="horz" pos="3929">
          <p15:clr>
            <a:srgbClr val="A4A3A4"/>
          </p15:clr>
        </p15:guide>
        <p15:guide id="19" orient="horz" pos="4110">
          <p15:clr>
            <a:srgbClr val="A4A3A4"/>
          </p15:clr>
        </p15:guide>
        <p15:guide id="20" orient="horz" pos="1162">
          <p15:clr>
            <a:srgbClr val="A4A3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7.emf"/><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4.xml"/><Relationship Id="rId1" Type="http://schemas.openxmlformats.org/officeDocument/2006/relationships/tags" Target="../tags/tag5.xml"/><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4.xml"/><Relationship Id="rId1" Type="http://schemas.openxmlformats.org/officeDocument/2006/relationships/tags" Target="../tags/tag6.xml"/><Relationship Id="rId4" Type="http://schemas.openxmlformats.org/officeDocument/2006/relationships/chart" Target="../charts/chart8.xml"/></Relationships>
</file>

<file path=ppt/slides/_rels/slide12.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tags" Target="../tags/tag7.xml"/><Relationship Id="rId7" Type="http://schemas.openxmlformats.org/officeDocument/2006/relationships/image" Target="../media/image10.jpg"/><Relationship Id="rId2" Type="http://schemas.openxmlformats.org/officeDocument/2006/relationships/customXml" Target="../../customXml/item14.xml"/><Relationship Id="rId1" Type="http://schemas.openxmlformats.org/officeDocument/2006/relationships/customXml" Target="../../customXml/item37.xml"/><Relationship Id="rId6" Type="http://schemas.openxmlformats.org/officeDocument/2006/relationships/image" Target="../media/image9.jpg"/><Relationship Id="rId5" Type="http://schemas.openxmlformats.org/officeDocument/2006/relationships/notesSlide" Target="../notesSlides/notesSlide12.xml"/><Relationship Id="rId4" Type="http://schemas.openxmlformats.org/officeDocument/2006/relationships/slideLayout" Target="../slideLayouts/slideLayout14.xml"/><Relationship Id="rId9" Type="http://schemas.openxmlformats.org/officeDocument/2006/relationships/image" Target="../media/image12.jpeg"/></Relationships>
</file>

<file path=ppt/slides/_rels/slide13.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customXml" Target="../../customXml/item2.xml"/><Relationship Id="rId1" Type="http://schemas.openxmlformats.org/officeDocument/2006/relationships/customXml" Target="../../customXml/item29.xml"/><Relationship Id="rId6" Type="http://schemas.openxmlformats.org/officeDocument/2006/relationships/image" Target="../media/image13.jpeg"/><Relationship Id="rId5" Type="http://schemas.openxmlformats.org/officeDocument/2006/relationships/notesSlide" Target="../notesSlides/notesSlide13.xml"/><Relationship Id="rId4"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4.xml"/><Relationship Id="rId1" Type="http://schemas.openxmlformats.org/officeDocument/2006/relationships/tags" Target="../tags/tag9.xml"/><Relationship Id="rId5" Type="http://schemas.openxmlformats.org/officeDocument/2006/relationships/image" Target="../media/image14.jpeg"/><Relationship Id="rId4" Type="http://schemas.openxmlformats.org/officeDocument/2006/relationships/chart" Target="../charts/chart9.xml"/></Relationships>
</file>

<file path=ppt/slides/_rels/slide15.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customXml" Target="../../customXml/item33.xml"/><Relationship Id="rId1" Type="http://schemas.openxmlformats.org/officeDocument/2006/relationships/customXml" Target="../../customXml/item19.xml"/><Relationship Id="rId5" Type="http://schemas.openxmlformats.org/officeDocument/2006/relationships/notesSlide" Target="../notesSlides/notesSlide15.xml"/><Relationship Id="rId4"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tags" Target="../tags/tag11.xml"/><Relationship Id="rId2" Type="http://schemas.openxmlformats.org/officeDocument/2006/relationships/customXml" Target="../../customXml/item27.xml"/><Relationship Id="rId1" Type="http://schemas.openxmlformats.org/officeDocument/2006/relationships/customXml" Target="../../customXml/item9.xml"/><Relationship Id="rId6" Type="http://schemas.openxmlformats.org/officeDocument/2006/relationships/image" Target="../media/image15.jpeg"/><Relationship Id="rId5" Type="http://schemas.openxmlformats.org/officeDocument/2006/relationships/notesSlide" Target="../notesSlides/notesSlide16.xml"/><Relationship Id="rId4"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customXml" Target="../../customXml/item20.xml"/><Relationship Id="rId1" Type="http://schemas.openxmlformats.org/officeDocument/2006/relationships/customXml" Target="../../customXml/item1.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customXml" Target="../../customXml/item7.xml"/><Relationship Id="rId1" Type="http://schemas.openxmlformats.org/officeDocument/2006/relationships/customXml" Target="../../customXml/item34.xml"/><Relationship Id="rId6" Type="http://schemas.openxmlformats.org/officeDocument/2006/relationships/image" Target="../media/image19.jpeg"/><Relationship Id="rId5" Type="http://schemas.openxmlformats.org/officeDocument/2006/relationships/image" Target="../media/image18.jp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8" Type="http://schemas.openxmlformats.org/officeDocument/2006/relationships/image" Target="../media/image22.jpg"/><Relationship Id="rId3" Type="http://schemas.openxmlformats.org/officeDocument/2006/relationships/tags" Target="../tags/tag12.xml"/><Relationship Id="rId7" Type="http://schemas.openxmlformats.org/officeDocument/2006/relationships/image" Target="../media/image21.jpg"/><Relationship Id="rId2" Type="http://schemas.openxmlformats.org/officeDocument/2006/relationships/customXml" Target="../../customXml/item15.xml"/><Relationship Id="rId1" Type="http://schemas.openxmlformats.org/officeDocument/2006/relationships/customXml" Target="../../customXml/item21.xml"/><Relationship Id="rId6" Type="http://schemas.openxmlformats.org/officeDocument/2006/relationships/image" Target="../media/image20.jpg"/><Relationship Id="rId5" Type="http://schemas.openxmlformats.org/officeDocument/2006/relationships/notesSlide" Target="../notesSlides/notesSlide19.xml"/><Relationship Id="rId4" Type="http://schemas.openxmlformats.org/officeDocument/2006/relationships/slideLayout" Target="../slideLayouts/slideLayout21.xml"/><Relationship Id="rId9" Type="http://schemas.openxmlformats.org/officeDocument/2006/relationships/image" Target="../media/image23.jpg"/></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chart" Target="../charts/chart2.xml"/></Relationships>
</file>

<file path=ppt/slides/_rels/slide20.xml.rels><?xml version="1.0" encoding="UTF-8" standalone="yes"?>
<Relationships xmlns="http://schemas.openxmlformats.org/package/2006/relationships"><Relationship Id="rId8" Type="http://schemas.openxmlformats.org/officeDocument/2006/relationships/image" Target="../media/image26.jpg"/><Relationship Id="rId3" Type="http://schemas.openxmlformats.org/officeDocument/2006/relationships/tags" Target="../tags/tag13.xml"/><Relationship Id="rId7" Type="http://schemas.openxmlformats.org/officeDocument/2006/relationships/image" Target="../media/image25.jpg"/><Relationship Id="rId2" Type="http://schemas.openxmlformats.org/officeDocument/2006/relationships/customXml" Target="../../customXml/item28.xml"/><Relationship Id="rId1" Type="http://schemas.openxmlformats.org/officeDocument/2006/relationships/customXml" Target="../../customXml/item10.xml"/><Relationship Id="rId6" Type="http://schemas.openxmlformats.org/officeDocument/2006/relationships/image" Target="../media/image24.jpg"/><Relationship Id="rId5" Type="http://schemas.openxmlformats.org/officeDocument/2006/relationships/notesSlide" Target="../notesSlides/notesSlide20.xml"/><Relationship Id="rId4"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8" Type="http://schemas.openxmlformats.org/officeDocument/2006/relationships/image" Target="../media/image30.jpg"/><Relationship Id="rId3" Type="http://schemas.openxmlformats.org/officeDocument/2006/relationships/slideLayout" Target="../slideLayouts/slideLayout14.xml"/><Relationship Id="rId7" Type="http://schemas.openxmlformats.org/officeDocument/2006/relationships/image" Target="../media/image29.jpg"/><Relationship Id="rId2" Type="http://schemas.openxmlformats.org/officeDocument/2006/relationships/customXml" Target="../../customXml/item22.xml"/><Relationship Id="rId1" Type="http://schemas.openxmlformats.org/officeDocument/2006/relationships/customXml" Target="../../customXml/item3.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customXml" Target="../../customXml/item11.xml"/><Relationship Id="rId1" Type="http://schemas.openxmlformats.org/officeDocument/2006/relationships/customXml" Target="../../customXml/item35.xml"/><Relationship Id="rId4"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4.xml"/><Relationship Id="rId1" Type="http://schemas.openxmlformats.org/officeDocument/2006/relationships/tags" Target="../tags/tag1.xml"/></Relationships>
</file>

<file path=ppt/slides/_rels/slide4.xml.rels><?xml version="1.0" encoding="UTF-8" standalone="yes"?>
<Relationships xmlns="http://schemas.openxmlformats.org/package/2006/relationships"><Relationship Id="rId3" Type="http://schemas.openxmlformats.org/officeDocument/2006/relationships/tags" Target="../tags/tag2.xml"/><Relationship Id="rId2" Type="http://schemas.openxmlformats.org/officeDocument/2006/relationships/customXml" Target="../../customXml/item32.xml"/><Relationship Id="rId1" Type="http://schemas.openxmlformats.org/officeDocument/2006/relationships/customXml" Target="../../customXml/item18.xml"/><Relationship Id="rId5" Type="http://schemas.openxmlformats.org/officeDocument/2006/relationships/notesSlide" Target="../notesSlides/notesSlide4.xml"/><Relationship Id="rId4"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customXml" Target="../../customXml/item26.xml"/><Relationship Id="rId1" Type="http://schemas.openxmlformats.org/officeDocument/2006/relationships/customXml" Target="../../customXml/item6.xml"/><Relationship Id="rId6" Type="http://schemas.openxmlformats.org/officeDocument/2006/relationships/chart" Target="../charts/chart4.xml"/><Relationship Id="rId5" Type="http://schemas.openxmlformats.org/officeDocument/2006/relationships/notesSlide" Target="../notesSlides/notesSlide6.xml"/><Relationship Id="rId4"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4.xml"/><Relationship Id="rId1" Type="http://schemas.openxmlformats.org/officeDocument/2006/relationships/tags" Target="../tags/tag4.xml"/></Relationships>
</file>

<file path=ppt/slides/_rels/slide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9.xml"/><Relationship Id="rId1" Type="http://schemas.openxmlformats.org/officeDocument/2006/relationships/slideLayout" Target="../slideLayouts/slideLayout14.xml"/><Relationship Id="rId4" Type="http://schemas.openxmlformats.org/officeDocument/2006/relationships/chart" Target="../charts/char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E7B1060B-902F-41B9-8A14-E25040149FBE}"/>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B965DB9-990D-42FA-8A96-AE9E2B1A33B1}"/>
              </a:ext>
            </a:extLst>
          </p:cNvPr>
          <p:cNvSpPr>
            <a:spLocks noGrp="1"/>
          </p:cNvSpPr>
          <p:nvPr>
            <p:ph type="ctrTitle"/>
          </p:nvPr>
        </p:nvSpPr>
        <p:spPr>
          <a:xfrm>
            <a:off x="479425" y="476250"/>
            <a:ext cx="10332526" cy="3456000"/>
          </a:xfrm>
        </p:spPr>
        <p:txBody>
          <a:bodyPr/>
          <a:lstStyle/>
          <a:p>
            <a:r>
              <a:rPr lang="en-US" sz="7200" dirty="0">
                <a:solidFill>
                  <a:schemeClr val="bg1"/>
                </a:solidFill>
              </a:rPr>
              <a:t>Afflicted seniors </a:t>
            </a:r>
            <a:br>
              <a:rPr lang="en-US" sz="7200" dirty="0">
                <a:solidFill>
                  <a:schemeClr val="bg1"/>
                </a:solidFill>
              </a:rPr>
            </a:br>
            <a:r>
              <a:rPr lang="en-US" sz="7200" dirty="0"/>
              <a:t>– </a:t>
            </a:r>
            <a:r>
              <a:rPr lang="en-US" dirty="0"/>
              <a:t>and</a:t>
            </a:r>
            <a:r>
              <a:rPr lang="en-US" sz="7200" dirty="0">
                <a:solidFill>
                  <a:schemeClr val="bg1"/>
                </a:solidFill>
              </a:rPr>
              <a:t> the tech solutions to improve their quality of life </a:t>
            </a:r>
          </a:p>
        </p:txBody>
      </p:sp>
      <p:sp>
        <p:nvSpPr>
          <p:cNvPr id="6" name="Content Placeholder 5">
            <a:extLst>
              <a:ext uri="{FF2B5EF4-FFF2-40B4-BE49-F238E27FC236}">
                <a16:creationId xmlns:a16="http://schemas.microsoft.com/office/drawing/2014/main" id="{216FD6E6-EB04-48C7-AAF4-64C6EAFFEBA2}"/>
              </a:ext>
            </a:extLst>
          </p:cNvPr>
          <p:cNvSpPr>
            <a:spLocks noGrp="1"/>
          </p:cNvSpPr>
          <p:nvPr>
            <p:ph sz="quarter" idx="11"/>
          </p:nvPr>
        </p:nvSpPr>
        <p:spPr/>
        <p:txBody>
          <a:bodyPr/>
          <a:lstStyle/>
          <a:p>
            <a:r>
              <a:rPr lang="en-US" dirty="0"/>
              <a:t>Ericsson Consumer and Industry Lab</a:t>
            </a:r>
          </a:p>
        </p:txBody>
      </p:sp>
      <p:sp>
        <p:nvSpPr>
          <p:cNvPr id="21" name="Content Placeholder 20">
            <a:extLst>
              <a:ext uri="{FF2B5EF4-FFF2-40B4-BE49-F238E27FC236}">
                <a16:creationId xmlns:a16="http://schemas.microsoft.com/office/drawing/2014/main" id="{636CF159-F9D8-49BA-AF74-3C198F610CE1}"/>
              </a:ext>
            </a:extLst>
          </p:cNvPr>
          <p:cNvSpPr>
            <a:spLocks noGrp="1"/>
          </p:cNvSpPr>
          <p:nvPr>
            <p:ph sz="quarter" idx="12"/>
          </p:nvPr>
        </p:nvSpPr>
        <p:spPr/>
        <p:txBody>
          <a:bodyPr/>
          <a:lstStyle/>
          <a:p>
            <a:r>
              <a:rPr lang="en-US" dirty="0"/>
              <a:t>2020-12-07</a:t>
            </a:r>
          </a:p>
        </p:txBody>
      </p:sp>
      <p:pic>
        <p:nvPicPr>
          <p:cNvPr id="9" name="Picture 8">
            <a:extLst>
              <a:ext uri="{FF2B5EF4-FFF2-40B4-BE49-F238E27FC236}">
                <a16:creationId xmlns:a16="http://schemas.microsoft.com/office/drawing/2014/main" id="{C32D9A6D-C130-41B8-AA07-4CC0561E594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18830" y="463161"/>
            <a:ext cx="198120" cy="281940"/>
          </a:xfrm>
          <a:prstGeom prst="rect">
            <a:avLst/>
          </a:prstGeom>
        </p:spPr>
      </p:pic>
    </p:spTree>
    <p:extLst>
      <p:ext uri="{BB962C8B-B14F-4D97-AF65-F5344CB8AC3E}">
        <p14:creationId xmlns:p14="http://schemas.microsoft.com/office/powerpoint/2010/main" val="21894758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03C1E0-F78D-4C1C-ABE2-BE2EC0402B98}"/>
              </a:ext>
            </a:extLst>
          </p:cNvPr>
          <p:cNvSpPr>
            <a:spLocks noGrp="1"/>
          </p:cNvSpPr>
          <p:nvPr>
            <p:ph type="title"/>
          </p:nvPr>
        </p:nvSpPr>
        <p:spPr>
          <a:xfrm>
            <a:off x="479424" y="476250"/>
            <a:ext cx="10384519" cy="1081088"/>
          </a:xfrm>
        </p:spPr>
        <p:txBody>
          <a:bodyPr/>
          <a:lstStyle/>
          <a:p>
            <a:r>
              <a:rPr lang="en-US" dirty="0"/>
              <a:t>Five important areas identified to improve senior life</a:t>
            </a:r>
            <a:br>
              <a:rPr lang="en-US" dirty="0"/>
            </a:br>
            <a:endParaRPr lang="en-US" dirty="0"/>
          </a:p>
        </p:txBody>
      </p:sp>
      <p:sp>
        <p:nvSpPr>
          <p:cNvPr id="10" name="Content Placeholder 13">
            <a:extLst>
              <a:ext uri="{FF2B5EF4-FFF2-40B4-BE49-F238E27FC236}">
                <a16:creationId xmlns:a16="http://schemas.microsoft.com/office/drawing/2014/main" id="{48428A0C-82FE-427F-BC10-81DE26D97D4F}"/>
              </a:ext>
            </a:extLst>
          </p:cNvPr>
          <p:cNvSpPr txBox="1">
            <a:spLocks/>
          </p:cNvSpPr>
          <p:nvPr/>
        </p:nvSpPr>
        <p:spPr>
          <a:xfrm>
            <a:off x="479423" y="1845468"/>
            <a:ext cx="3529584" cy="2086292"/>
          </a:xfrm>
          <a:prstGeom prst="rect">
            <a:avLst/>
          </a:prstGeom>
          <a:solidFill>
            <a:schemeClr val="accent6"/>
          </a:solidFill>
          <a:ln>
            <a:noFill/>
          </a:ln>
        </p:spPr>
        <p:txBody>
          <a:bodyPr anchor="ctr"/>
          <a:lstStyle>
            <a:lvl1pPr marL="342900" indent="-342900" algn="l" rtl="0" eaLnBrk="1" fontAlgn="base" hangingPunct="1">
              <a:spcBef>
                <a:spcPts val="300"/>
              </a:spcBef>
              <a:spcAft>
                <a:spcPct val="0"/>
              </a:spcAft>
              <a:buClr>
                <a:schemeClr val="tx1"/>
              </a:buClr>
              <a:buFont typeface="Ericsson Hilda Light" panose="00000400000000000000" pitchFamily="2" charset="0"/>
              <a:buChar char="—"/>
              <a:defRPr sz="2000" kern="1000" spc="-30">
                <a:solidFill>
                  <a:schemeClr val="tx1"/>
                </a:solidFill>
                <a:latin typeface="+mn-lt"/>
                <a:ea typeface="+mn-ea"/>
                <a:cs typeface="+mn-cs"/>
              </a:defRPr>
            </a:lvl1pPr>
            <a:lvl2pPr marL="342900" indent="-342900" algn="l" rtl="0" eaLnBrk="1" fontAlgn="base" hangingPunct="1">
              <a:spcBef>
                <a:spcPts val="300"/>
              </a:spcBef>
              <a:spcAft>
                <a:spcPct val="0"/>
              </a:spcAft>
              <a:buClr>
                <a:schemeClr val="tx1"/>
              </a:buClr>
              <a:buFont typeface="Ericsson Hilda Light" panose="00000400000000000000" pitchFamily="2" charset="0"/>
              <a:buChar char="—"/>
              <a:defRPr sz="2000" kern="1000" spc="-30">
                <a:solidFill>
                  <a:schemeClr val="tx1"/>
                </a:solidFill>
                <a:latin typeface="+mn-lt"/>
              </a:defRPr>
            </a:lvl2pPr>
            <a:lvl3pPr marL="685800" indent="-342900" algn="l" rtl="0" eaLnBrk="1" fontAlgn="base" hangingPunct="1">
              <a:spcBef>
                <a:spcPts val="300"/>
              </a:spcBef>
              <a:spcAft>
                <a:spcPct val="0"/>
              </a:spcAft>
              <a:buClr>
                <a:schemeClr val="tx1"/>
              </a:buClr>
              <a:buFont typeface="Ericsson Hilda Light" panose="00000400000000000000" pitchFamily="2" charset="0"/>
              <a:buChar char="—"/>
              <a:defRPr sz="2000" kern="1000" spc="-30">
                <a:solidFill>
                  <a:schemeClr val="tx1"/>
                </a:solidFill>
                <a:latin typeface="+mn-lt"/>
              </a:defRPr>
            </a:lvl3pPr>
            <a:lvl4pPr marL="1028700" indent="-342900" algn="l" rtl="0" eaLnBrk="1" fontAlgn="base" hangingPunct="1">
              <a:spcBef>
                <a:spcPts val="300"/>
              </a:spcBef>
              <a:spcAft>
                <a:spcPct val="0"/>
              </a:spcAft>
              <a:buClr>
                <a:schemeClr val="tx1"/>
              </a:buClr>
              <a:buFont typeface="Ericsson Hilda Light" panose="00000400000000000000" pitchFamily="2" charset="0"/>
              <a:buChar char="—"/>
              <a:defRPr sz="2000" kern="1000" spc="-30">
                <a:solidFill>
                  <a:schemeClr val="tx1"/>
                </a:solidFill>
                <a:latin typeface="+mn-lt"/>
              </a:defRPr>
            </a:lvl4pPr>
            <a:lvl5pPr marL="1371600" indent="-342900" algn="l" rtl="0" eaLnBrk="1" fontAlgn="base" hangingPunct="1">
              <a:spcBef>
                <a:spcPts val="300"/>
              </a:spcBef>
              <a:spcAft>
                <a:spcPct val="0"/>
              </a:spcAft>
              <a:buClr>
                <a:schemeClr val="tx1"/>
              </a:buClr>
              <a:buFont typeface="Ericsson Hilda Light" panose="00000400000000000000" pitchFamily="2" charset="0"/>
              <a:buChar char="—"/>
              <a:defRPr sz="2000" kern="1000" spc="-30">
                <a:solidFill>
                  <a:schemeClr val="tx1"/>
                </a:solidFill>
                <a:latin typeface="+mn-lt"/>
              </a:defRPr>
            </a:lvl5pPr>
            <a:lvl6pPr marL="20716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6pPr>
            <a:lvl7pPr marL="25288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7pPr>
            <a:lvl8pPr marL="29860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8pPr>
            <a:lvl9pPr marL="34432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9pPr>
          </a:lstStyle>
          <a:p>
            <a:pPr marL="0" marR="0" lvl="0" indent="0" algn="ctr" defTabSz="914400" rtl="0" eaLnBrk="1" fontAlgn="base" latinLnBrk="0" hangingPunct="1">
              <a:lnSpc>
                <a:spcPct val="100000"/>
              </a:lnSpc>
              <a:spcBef>
                <a:spcPts val="300"/>
              </a:spcBef>
              <a:spcAft>
                <a:spcPct val="0"/>
              </a:spcAft>
              <a:buClr>
                <a:srgbClr val="181818"/>
              </a:buClr>
              <a:buSzTx/>
              <a:buFont typeface="Ericsson Hilda Light" panose="00000400000000000000" pitchFamily="2" charset="0"/>
              <a:buNone/>
              <a:tabLst/>
              <a:defRPr/>
            </a:pPr>
            <a:r>
              <a:rPr kumimoji="0" lang="en-US" sz="1800" b="1" i="0" u="none" strike="noStrike" kern="1000" cap="none" spc="0" normalizeH="0" baseline="0" noProof="0" dirty="0">
                <a:ln>
                  <a:noFill/>
                </a:ln>
                <a:solidFill>
                  <a:srgbClr val="FFFFFF"/>
                </a:solidFill>
                <a:effectLst/>
                <a:uLnTx/>
                <a:uFillTx/>
                <a:ea typeface="+mn-ea"/>
                <a:cs typeface="+mn-cs"/>
              </a:rPr>
              <a:t>Home </a:t>
            </a:r>
            <a:r>
              <a:rPr kumimoji="0" lang="en-US" sz="1800" b="0" i="0" u="none" strike="noStrike" kern="1000" cap="none" spc="0" normalizeH="0" baseline="0" noProof="0" dirty="0">
                <a:ln>
                  <a:noFill/>
                </a:ln>
                <a:solidFill>
                  <a:srgbClr val="FFFFFF"/>
                </a:solidFill>
                <a:effectLst/>
                <a:uLnTx/>
                <a:uFillTx/>
                <a:ea typeface="+mn-ea"/>
                <a:cs typeface="+mn-cs"/>
              </a:rPr>
              <a:t>– safety, home tasks </a:t>
            </a:r>
            <a:br>
              <a:rPr kumimoji="0" lang="en-US" sz="1800" b="0" i="0" u="none" strike="noStrike" kern="1000" cap="none" spc="0" normalizeH="0" baseline="0" noProof="0" dirty="0">
                <a:ln>
                  <a:noFill/>
                </a:ln>
                <a:solidFill>
                  <a:srgbClr val="FFFFFF"/>
                </a:solidFill>
                <a:effectLst/>
                <a:uLnTx/>
                <a:uFillTx/>
                <a:ea typeface="+mn-ea"/>
                <a:cs typeface="+mn-cs"/>
              </a:rPr>
            </a:br>
            <a:r>
              <a:rPr kumimoji="0" lang="en-US" sz="1800" b="0" i="0" u="none" strike="noStrike" kern="1000" cap="none" spc="0" normalizeH="0" baseline="0" noProof="0" dirty="0">
                <a:ln>
                  <a:noFill/>
                </a:ln>
                <a:solidFill>
                  <a:srgbClr val="FFFFFF"/>
                </a:solidFill>
                <a:effectLst/>
                <a:uLnTx/>
                <a:uFillTx/>
                <a:ea typeface="+mn-ea"/>
                <a:cs typeface="+mn-cs"/>
              </a:rPr>
              <a:t>and consumption </a:t>
            </a:r>
          </a:p>
        </p:txBody>
      </p:sp>
      <p:sp>
        <p:nvSpPr>
          <p:cNvPr id="11" name="Content Placeholder 12">
            <a:extLst>
              <a:ext uri="{FF2B5EF4-FFF2-40B4-BE49-F238E27FC236}">
                <a16:creationId xmlns:a16="http://schemas.microsoft.com/office/drawing/2014/main" id="{937DD96D-188A-49CC-9193-21A1A3813156}"/>
              </a:ext>
            </a:extLst>
          </p:cNvPr>
          <p:cNvSpPr txBox="1">
            <a:spLocks/>
          </p:cNvSpPr>
          <p:nvPr/>
        </p:nvSpPr>
        <p:spPr>
          <a:xfrm>
            <a:off x="8184020" y="1846198"/>
            <a:ext cx="3529584" cy="2084832"/>
          </a:xfrm>
          <a:prstGeom prst="rect">
            <a:avLst/>
          </a:prstGeom>
          <a:solidFill>
            <a:schemeClr val="accent5"/>
          </a:solidFill>
          <a:ln>
            <a:noFill/>
          </a:ln>
        </p:spPr>
        <p:txBody>
          <a:bodyPr anchor="ctr"/>
          <a:lstStyle>
            <a:lvl1pPr marL="342900" indent="-342900" algn="l" rtl="0" eaLnBrk="1" fontAlgn="base" hangingPunct="1">
              <a:spcBef>
                <a:spcPts val="300"/>
              </a:spcBef>
              <a:spcAft>
                <a:spcPct val="0"/>
              </a:spcAft>
              <a:buClr>
                <a:schemeClr val="tx1"/>
              </a:buClr>
              <a:buFont typeface="Ericsson Hilda Light" panose="00000400000000000000" pitchFamily="2" charset="0"/>
              <a:buChar char="—"/>
              <a:defRPr sz="2000" kern="1000" spc="-30">
                <a:solidFill>
                  <a:schemeClr val="tx1"/>
                </a:solidFill>
                <a:latin typeface="+mn-lt"/>
                <a:ea typeface="+mn-ea"/>
                <a:cs typeface="+mn-cs"/>
              </a:defRPr>
            </a:lvl1pPr>
            <a:lvl2pPr marL="342900" indent="-342900" algn="l" rtl="0" eaLnBrk="1" fontAlgn="base" hangingPunct="1">
              <a:spcBef>
                <a:spcPts val="300"/>
              </a:spcBef>
              <a:spcAft>
                <a:spcPct val="0"/>
              </a:spcAft>
              <a:buClr>
                <a:schemeClr val="tx1"/>
              </a:buClr>
              <a:buFont typeface="Ericsson Hilda Light" panose="00000400000000000000" pitchFamily="2" charset="0"/>
              <a:buChar char="—"/>
              <a:defRPr sz="2000" kern="1000" spc="-30">
                <a:solidFill>
                  <a:schemeClr val="tx1"/>
                </a:solidFill>
                <a:latin typeface="+mn-lt"/>
              </a:defRPr>
            </a:lvl2pPr>
            <a:lvl3pPr marL="685800" indent="-342900" algn="l" rtl="0" eaLnBrk="1" fontAlgn="base" hangingPunct="1">
              <a:spcBef>
                <a:spcPts val="300"/>
              </a:spcBef>
              <a:spcAft>
                <a:spcPct val="0"/>
              </a:spcAft>
              <a:buClr>
                <a:schemeClr val="tx1"/>
              </a:buClr>
              <a:buFont typeface="Ericsson Hilda Light" panose="00000400000000000000" pitchFamily="2" charset="0"/>
              <a:buChar char="—"/>
              <a:defRPr sz="2000" kern="1000" spc="-30">
                <a:solidFill>
                  <a:schemeClr val="tx1"/>
                </a:solidFill>
                <a:latin typeface="+mn-lt"/>
              </a:defRPr>
            </a:lvl3pPr>
            <a:lvl4pPr marL="1028700" indent="-342900" algn="l" rtl="0" eaLnBrk="1" fontAlgn="base" hangingPunct="1">
              <a:spcBef>
                <a:spcPts val="300"/>
              </a:spcBef>
              <a:spcAft>
                <a:spcPct val="0"/>
              </a:spcAft>
              <a:buClr>
                <a:schemeClr val="tx1"/>
              </a:buClr>
              <a:buFont typeface="Ericsson Hilda Light" panose="00000400000000000000" pitchFamily="2" charset="0"/>
              <a:buChar char="—"/>
              <a:defRPr sz="2000" kern="1000" spc="-30">
                <a:solidFill>
                  <a:schemeClr val="tx1"/>
                </a:solidFill>
                <a:latin typeface="+mn-lt"/>
              </a:defRPr>
            </a:lvl4pPr>
            <a:lvl5pPr marL="1371600" indent="-342900" algn="l" rtl="0" eaLnBrk="1" fontAlgn="base" hangingPunct="1">
              <a:spcBef>
                <a:spcPts val="300"/>
              </a:spcBef>
              <a:spcAft>
                <a:spcPct val="0"/>
              </a:spcAft>
              <a:buClr>
                <a:schemeClr val="tx1"/>
              </a:buClr>
              <a:buFont typeface="Ericsson Hilda Light" panose="00000400000000000000" pitchFamily="2" charset="0"/>
              <a:buChar char="—"/>
              <a:defRPr sz="2000" kern="1000" spc="-30">
                <a:solidFill>
                  <a:schemeClr val="tx1"/>
                </a:solidFill>
                <a:latin typeface="+mn-lt"/>
              </a:defRPr>
            </a:lvl5pPr>
            <a:lvl6pPr marL="20716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6pPr>
            <a:lvl7pPr marL="25288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7pPr>
            <a:lvl8pPr marL="29860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8pPr>
            <a:lvl9pPr marL="34432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9pPr>
          </a:lstStyle>
          <a:p>
            <a:pPr marL="0" lvl="0" indent="0" algn="ctr">
              <a:buClr>
                <a:srgbClr val="181818"/>
              </a:buClr>
              <a:buNone/>
              <a:defRPr/>
            </a:pPr>
            <a:r>
              <a:rPr kumimoji="0" lang="en-US" sz="1800" b="1" i="0" u="none" strike="noStrike" kern="1000" cap="none" spc="0" normalizeH="0" baseline="0" noProof="0" dirty="0">
                <a:ln>
                  <a:noFill/>
                </a:ln>
                <a:solidFill>
                  <a:srgbClr val="FFFFFF"/>
                </a:solidFill>
                <a:effectLst/>
                <a:uLnTx/>
                <a:uFillTx/>
                <a:ea typeface="+mn-ea"/>
                <a:cs typeface="+mn-cs"/>
              </a:rPr>
              <a:t>Social life</a:t>
            </a:r>
            <a:r>
              <a:rPr lang="en-US" sz="1800" spc="0" dirty="0">
                <a:solidFill>
                  <a:srgbClr val="FFFFFF"/>
                </a:solidFill>
              </a:rPr>
              <a:t> – </a:t>
            </a:r>
            <a:r>
              <a:rPr kumimoji="0" lang="en-US" sz="1800" b="0" i="0" u="none" strike="noStrike" kern="1000" cap="none" spc="0" normalizeH="0" baseline="0" noProof="0" dirty="0">
                <a:ln>
                  <a:noFill/>
                </a:ln>
                <a:solidFill>
                  <a:srgbClr val="FFFFFF"/>
                </a:solidFill>
                <a:effectLst/>
                <a:uLnTx/>
                <a:uFillTx/>
                <a:ea typeface="+mn-ea"/>
                <a:cs typeface="+mn-cs"/>
              </a:rPr>
              <a:t>Keeping contact </a:t>
            </a:r>
            <a:br>
              <a:rPr kumimoji="0" lang="en-US" sz="1800" b="0" i="0" u="none" strike="noStrike" kern="1000" cap="none" spc="0" normalizeH="0" baseline="0" noProof="0" dirty="0">
                <a:ln>
                  <a:noFill/>
                </a:ln>
                <a:solidFill>
                  <a:srgbClr val="FFFFFF"/>
                </a:solidFill>
                <a:effectLst/>
                <a:uLnTx/>
                <a:uFillTx/>
                <a:ea typeface="+mn-ea"/>
                <a:cs typeface="+mn-cs"/>
              </a:rPr>
            </a:br>
            <a:r>
              <a:rPr kumimoji="0" lang="en-US" sz="1800" b="0" i="0" u="none" strike="noStrike" kern="1000" cap="none" spc="0" normalizeH="0" baseline="0" noProof="0" dirty="0">
                <a:ln>
                  <a:noFill/>
                </a:ln>
                <a:solidFill>
                  <a:srgbClr val="FFFFFF"/>
                </a:solidFill>
                <a:effectLst/>
                <a:uLnTx/>
                <a:uFillTx/>
                <a:ea typeface="+mn-ea"/>
                <a:cs typeface="+mn-cs"/>
              </a:rPr>
              <a:t>and socialize</a:t>
            </a:r>
          </a:p>
        </p:txBody>
      </p:sp>
      <p:sp>
        <p:nvSpPr>
          <p:cNvPr id="14" name="Content Placeholder 14">
            <a:extLst>
              <a:ext uri="{FF2B5EF4-FFF2-40B4-BE49-F238E27FC236}">
                <a16:creationId xmlns:a16="http://schemas.microsoft.com/office/drawing/2014/main" id="{96D72AA4-5894-4130-ABF6-DA50941DB19E}"/>
              </a:ext>
            </a:extLst>
          </p:cNvPr>
          <p:cNvSpPr txBox="1">
            <a:spLocks/>
          </p:cNvSpPr>
          <p:nvPr/>
        </p:nvSpPr>
        <p:spPr>
          <a:xfrm>
            <a:off x="4331721" y="1846198"/>
            <a:ext cx="3529584" cy="2084832"/>
          </a:xfrm>
          <a:prstGeom prst="rect">
            <a:avLst/>
          </a:prstGeom>
          <a:solidFill>
            <a:schemeClr val="accent1"/>
          </a:solidFill>
          <a:ln>
            <a:solidFill>
              <a:schemeClr val="bg1">
                <a:lumMod val="95000"/>
              </a:schemeClr>
            </a:solidFill>
          </a:ln>
        </p:spPr>
        <p:txBody>
          <a:bodyPr anchor="ctr"/>
          <a:lstStyle>
            <a:lvl1pPr marL="342900" indent="-342900" algn="l" rtl="0" eaLnBrk="1" fontAlgn="base" hangingPunct="1">
              <a:spcBef>
                <a:spcPts val="300"/>
              </a:spcBef>
              <a:spcAft>
                <a:spcPct val="0"/>
              </a:spcAft>
              <a:buClr>
                <a:schemeClr val="tx1"/>
              </a:buClr>
              <a:buFont typeface="Ericsson Hilda Light" panose="00000400000000000000" pitchFamily="2" charset="0"/>
              <a:buChar char="—"/>
              <a:defRPr sz="2000" kern="1000" spc="-30">
                <a:solidFill>
                  <a:schemeClr val="tx1"/>
                </a:solidFill>
                <a:latin typeface="+mn-lt"/>
                <a:ea typeface="+mn-ea"/>
                <a:cs typeface="+mn-cs"/>
              </a:defRPr>
            </a:lvl1pPr>
            <a:lvl2pPr marL="342900" indent="-342900" algn="l" rtl="0" eaLnBrk="1" fontAlgn="base" hangingPunct="1">
              <a:spcBef>
                <a:spcPts val="300"/>
              </a:spcBef>
              <a:spcAft>
                <a:spcPct val="0"/>
              </a:spcAft>
              <a:buClr>
                <a:schemeClr val="tx1"/>
              </a:buClr>
              <a:buFont typeface="Ericsson Hilda Light" panose="00000400000000000000" pitchFamily="2" charset="0"/>
              <a:buChar char="—"/>
              <a:defRPr sz="2000" kern="1000" spc="-30">
                <a:solidFill>
                  <a:schemeClr val="tx1"/>
                </a:solidFill>
                <a:latin typeface="+mn-lt"/>
              </a:defRPr>
            </a:lvl2pPr>
            <a:lvl3pPr marL="685800" indent="-342900" algn="l" rtl="0" eaLnBrk="1" fontAlgn="base" hangingPunct="1">
              <a:spcBef>
                <a:spcPts val="300"/>
              </a:spcBef>
              <a:spcAft>
                <a:spcPct val="0"/>
              </a:spcAft>
              <a:buClr>
                <a:schemeClr val="tx1"/>
              </a:buClr>
              <a:buFont typeface="Ericsson Hilda Light" panose="00000400000000000000" pitchFamily="2" charset="0"/>
              <a:buChar char="—"/>
              <a:defRPr sz="2000" kern="1000" spc="-30">
                <a:solidFill>
                  <a:schemeClr val="tx1"/>
                </a:solidFill>
                <a:latin typeface="+mn-lt"/>
              </a:defRPr>
            </a:lvl3pPr>
            <a:lvl4pPr marL="1028700" indent="-342900" algn="l" rtl="0" eaLnBrk="1" fontAlgn="base" hangingPunct="1">
              <a:spcBef>
                <a:spcPts val="300"/>
              </a:spcBef>
              <a:spcAft>
                <a:spcPct val="0"/>
              </a:spcAft>
              <a:buClr>
                <a:schemeClr val="tx1"/>
              </a:buClr>
              <a:buFont typeface="Ericsson Hilda Light" panose="00000400000000000000" pitchFamily="2" charset="0"/>
              <a:buChar char="—"/>
              <a:defRPr sz="2000" kern="1000" spc="-30">
                <a:solidFill>
                  <a:schemeClr val="tx1"/>
                </a:solidFill>
                <a:latin typeface="+mn-lt"/>
              </a:defRPr>
            </a:lvl4pPr>
            <a:lvl5pPr marL="1371600" indent="-342900" algn="l" rtl="0" eaLnBrk="1" fontAlgn="base" hangingPunct="1">
              <a:spcBef>
                <a:spcPts val="300"/>
              </a:spcBef>
              <a:spcAft>
                <a:spcPct val="0"/>
              </a:spcAft>
              <a:buClr>
                <a:schemeClr val="tx1"/>
              </a:buClr>
              <a:buFont typeface="Ericsson Hilda Light" panose="00000400000000000000" pitchFamily="2" charset="0"/>
              <a:buChar char="—"/>
              <a:defRPr sz="2000" kern="1000" spc="-30">
                <a:solidFill>
                  <a:schemeClr val="tx1"/>
                </a:solidFill>
                <a:latin typeface="+mn-lt"/>
              </a:defRPr>
            </a:lvl5pPr>
            <a:lvl6pPr marL="20716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6pPr>
            <a:lvl7pPr marL="25288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7pPr>
            <a:lvl8pPr marL="29860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8pPr>
            <a:lvl9pPr marL="34432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9pPr>
          </a:lstStyle>
          <a:p>
            <a:pPr marL="0" marR="0" lvl="0" indent="0" algn="ctr" defTabSz="914400" rtl="0" eaLnBrk="1" fontAlgn="base" latinLnBrk="0" hangingPunct="1">
              <a:lnSpc>
                <a:spcPct val="100000"/>
              </a:lnSpc>
              <a:spcBef>
                <a:spcPts val="300"/>
              </a:spcBef>
              <a:spcAft>
                <a:spcPct val="0"/>
              </a:spcAft>
              <a:buClr>
                <a:srgbClr val="181818"/>
              </a:buClr>
              <a:buSzTx/>
              <a:buFont typeface="Ericsson Hilda Light" panose="00000400000000000000" pitchFamily="2" charset="0"/>
              <a:buNone/>
              <a:tabLst/>
              <a:defRPr/>
            </a:pPr>
            <a:r>
              <a:rPr kumimoji="0" lang="en-US" sz="1800" b="1" i="0" u="none" strike="noStrike" kern="1000" cap="none" spc="0" normalizeH="0" baseline="0" noProof="0" dirty="0">
                <a:ln>
                  <a:noFill/>
                </a:ln>
                <a:solidFill>
                  <a:srgbClr val="FFFFFF"/>
                </a:solidFill>
                <a:effectLst/>
                <a:uLnTx/>
                <a:uFillTx/>
                <a:ea typeface="+mn-ea"/>
                <a:cs typeface="+mn-cs"/>
              </a:rPr>
              <a:t>Wellbeing </a:t>
            </a:r>
            <a:r>
              <a:rPr kumimoji="0" lang="en-US" sz="1800" b="0" i="0" u="none" strike="noStrike" kern="1000" cap="none" spc="0" normalizeH="0" baseline="0" noProof="0" dirty="0">
                <a:ln>
                  <a:noFill/>
                </a:ln>
                <a:solidFill>
                  <a:srgbClr val="FFFFFF"/>
                </a:solidFill>
                <a:effectLst/>
                <a:uLnTx/>
                <a:uFillTx/>
                <a:ea typeface="+mn-ea"/>
                <a:cs typeface="+mn-cs"/>
              </a:rPr>
              <a:t>– Health </a:t>
            </a:r>
            <a:br>
              <a:rPr kumimoji="0" lang="en-US" sz="1800" b="0" i="0" u="none" strike="noStrike" kern="1000" cap="none" spc="0" normalizeH="0" baseline="0" noProof="0" dirty="0">
                <a:ln>
                  <a:noFill/>
                </a:ln>
                <a:solidFill>
                  <a:srgbClr val="FFFFFF"/>
                </a:solidFill>
                <a:effectLst/>
                <a:uLnTx/>
                <a:uFillTx/>
                <a:ea typeface="+mn-ea"/>
                <a:cs typeface="+mn-cs"/>
              </a:rPr>
            </a:br>
            <a:r>
              <a:rPr kumimoji="0" lang="en-US" sz="1800" b="0" i="0" u="none" strike="noStrike" kern="1000" cap="none" spc="0" normalizeH="0" baseline="0" noProof="0" dirty="0">
                <a:ln>
                  <a:noFill/>
                </a:ln>
                <a:solidFill>
                  <a:srgbClr val="FFFFFF"/>
                </a:solidFill>
                <a:effectLst/>
                <a:uLnTx/>
                <a:uFillTx/>
                <a:ea typeface="+mn-ea"/>
                <a:cs typeface="+mn-cs"/>
              </a:rPr>
              <a:t>and exercise</a:t>
            </a:r>
          </a:p>
        </p:txBody>
      </p:sp>
      <p:sp>
        <p:nvSpPr>
          <p:cNvPr id="15" name="Content Placeholder 15">
            <a:extLst>
              <a:ext uri="{FF2B5EF4-FFF2-40B4-BE49-F238E27FC236}">
                <a16:creationId xmlns:a16="http://schemas.microsoft.com/office/drawing/2014/main" id="{9E129027-717E-4B1F-8C68-366A50FF0D01}"/>
              </a:ext>
            </a:extLst>
          </p:cNvPr>
          <p:cNvSpPr txBox="1">
            <a:spLocks/>
          </p:cNvSpPr>
          <p:nvPr/>
        </p:nvSpPr>
        <p:spPr>
          <a:xfrm>
            <a:off x="4331721" y="4148138"/>
            <a:ext cx="3529584" cy="2084832"/>
          </a:xfrm>
          <a:prstGeom prst="rect">
            <a:avLst/>
          </a:prstGeom>
          <a:solidFill>
            <a:schemeClr val="accent2"/>
          </a:solidFill>
          <a:ln>
            <a:noFill/>
          </a:ln>
        </p:spPr>
        <p:txBody>
          <a:bodyPr anchor="ctr"/>
          <a:lstStyle>
            <a:lvl1pPr marL="342900" indent="-342900" algn="l" rtl="0" eaLnBrk="1" fontAlgn="base" hangingPunct="1">
              <a:spcBef>
                <a:spcPts val="300"/>
              </a:spcBef>
              <a:spcAft>
                <a:spcPct val="0"/>
              </a:spcAft>
              <a:buClr>
                <a:schemeClr val="tx1"/>
              </a:buClr>
              <a:buFont typeface="Ericsson Hilda Light" panose="00000400000000000000" pitchFamily="2" charset="0"/>
              <a:buChar char="—"/>
              <a:defRPr sz="2000" kern="1000" spc="-30">
                <a:solidFill>
                  <a:schemeClr val="tx1"/>
                </a:solidFill>
                <a:latin typeface="+mn-lt"/>
                <a:ea typeface="+mn-ea"/>
                <a:cs typeface="+mn-cs"/>
              </a:defRPr>
            </a:lvl1pPr>
            <a:lvl2pPr marL="342900" indent="-342900" algn="l" rtl="0" eaLnBrk="1" fontAlgn="base" hangingPunct="1">
              <a:spcBef>
                <a:spcPts val="300"/>
              </a:spcBef>
              <a:spcAft>
                <a:spcPct val="0"/>
              </a:spcAft>
              <a:buClr>
                <a:schemeClr val="tx1"/>
              </a:buClr>
              <a:buFont typeface="Ericsson Hilda Light" panose="00000400000000000000" pitchFamily="2" charset="0"/>
              <a:buChar char="—"/>
              <a:defRPr sz="2000" kern="1000" spc="-30">
                <a:solidFill>
                  <a:schemeClr val="tx1"/>
                </a:solidFill>
                <a:latin typeface="+mn-lt"/>
              </a:defRPr>
            </a:lvl2pPr>
            <a:lvl3pPr marL="685800" indent="-342900" algn="l" rtl="0" eaLnBrk="1" fontAlgn="base" hangingPunct="1">
              <a:spcBef>
                <a:spcPts val="300"/>
              </a:spcBef>
              <a:spcAft>
                <a:spcPct val="0"/>
              </a:spcAft>
              <a:buClr>
                <a:schemeClr val="tx1"/>
              </a:buClr>
              <a:buFont typeface="Ericsson Hilda Light" panose="00000400000000000000" pitchFamily="2" charset="0"/>
              <a:buChar char="—"/>
              <a:defRPr sz="2000" kern="1000" spc="-30">
                <a:solidFill>
                  <a:schemeClr val="tx1"/>
                </a:solidFill>
                <a:latin typeface="+mn-lt"/>
              </a:defRPr>
            </a:lvl3pPr>
            <a:lvl4pPr marL="1028700" indent="-342900" algn="l" rtl="0" eaLnBrk="1" fontAlgn="base" hangingPunct="1">
              <a:spcBef>
                <a:spcPts val="300"/>
              </a:spcBef>
              <a:spcAft>
                <a:spcPct val="0"/>
              </a:spcAft>
              <a:buClr>
                <a:schemeClr val="tx1"/>
              </a:buClr>
              <a:buFont typeface="Ericsson Hilda Light" panose="00000400000000000000" pitchFamily="2" charset="0"/>
              <a:buChar char="—"/>
              <a:defRPr sz="2000" kern="1000" spc="-30">
                <a:solidFill>
                  <a:schemeClr val="tx1"/>
                </a:solidFill>
                <a:latin typeface="+mn-lt"/>
              </a:defRPr>
            </a:lvl4pPr>
            <a:lvl5pPr marL="1371600" indent="-342900" algn="l" rtl="0" eaLnBrk="1" fontAlgn="base" hangingPunct="1">
              <a:spcBef>
                <a:spcPts val="300"/>
              </a:spcBef>
              <a:spcAft>
                <a:spcPct val="0"/>
              </a:spcAft>
              <a:buClr>
                <a:schemeClr val="tx1"/>
              </a:buClr>
              <a:buFont typeface="Ericsson Hilda Light" panose="00000400000000000000" pitchFamily="2" charset="0"/>
              <a:buChar char="—"/>
              <a:defRPr sz="2000" kern="1000" spc="-30">
                <a:solidFill>
                  <a:schemeClr val="tx1"/>
                </a:solidFill>
                <a:latin typeface="+mn-lt"/>
              </a:defRPr>
            </a:lvl5pPr>
            <a:lvl6pPr marL="20716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6pPr>
            <a:lvl7pPr marL="25288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7pPr>
            <a:lvl8pPr marL="29860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8pPr>
            <a:lvl9pPr marL="34432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9pPr>
          </a:lstStyle>
          <a:p>
            <a:pPr marL="0" marR="0" lvl="0" indent="0" algn="ctr" defTabSz="914400" rtl="0" eaLnBrk="1" fontAlgn="base" latinLnBrk="0" hangingPunct="1">
              <a:lnSpc>
                <a:spcPct val="100000"/>
              </a:lnSpc>
              <a:spcBef>
                <a:spcPts val="300"/>
              </a:spcBef>
              <a:spcAft>
                <a:spcPct val="0"/>
              </a:spcAft>
              <a:buClr>
                <a:srgbClr val="181818"/>
              </a:buClr>
              <a:buSzTx/>
              <a:buFont typeface="Ericsson Hilda Light" panose="00000400000000000000" pitchFamily="2" charset="0"/>
              <a:buNone/>
              <a:tabLst/>
              <a:defRPr/>
            </a:pPr>
            <a:r>
              <a:rPr kumimoji="0" lang="en-US" sz="1800" b="1" i="0" u="none" strike="noStrike" kern="1000" cap="none" spc="0" normalizeH="0" baseline="0" noProof="0" dirty="0">
                <a:ln>
                  <a:noFill/>
                </a:ln>
                <a:solidFill>
                  <a:srgbClr val="FFFFFF"/>
                </a:solidFill>
                <a:effectLst/>
                <a:uLnTx/>
                <a:uFillTx/>
                <a:ea typeface="+mn-ea"/>
                <a:cs typeface="+mn-cs"/>
              </a:rPr>
              <a:t>Mobility </a:t>
            </a:r>
            <a:r>
              <a:rPr kumimoji="0" lang="en-US" sz="1800" b="0" i="0" u="none" strike="noStrike" kern="1000" cap="none" spc="0" normalizeH="0" baseline="0" noProof="0" dirty="0">
                <a:ln>
                  <a:noFill/>
                </a:ln>
                <a:solidFill>
                  <a:srgbClr val="FFFFFF"/>
                </a:solidFill>
                <a:effectLst/>
                <a:uLnTx/>
                <a:uFillTx/>
                <a:ea typeface="+mn-ea"/>
                <a:cs typeface="+mn-cs"/>
              </a:rPr>
              <a:t>– personal </a:t>
            </a:r>
            <a:br>
              <a:rPr kumimoji="0" lang="en-US" sz="1800" b="0" i="0" u="none" strike="noStrike" kern="1000" cap="none" spc="0" normalizeH="0" baseline="0" noProof="0" dirty="0">
                <a:ln>
                  <a:noFill/>
                </a:ln>
                <a:solidFill>
                  <a:srgbClr val="FFFFFF"/>
                </a:solidFill>
                <a:effectLst/>
                <a:uLnTx/>
                <a:uFillTx/>
                <a:ea typeface="+mn-ea"/>
                <a:cs typeface="+mn-cs"/>
              </a:rPr>
            </a:br>
            <a:r>
              <a:rPr kumimoji="0" lang="en-US" sz="1800" b="0" i="0" u="none" strike="noStrike" kern="1000" cap="none" spc="0" normalizeH="0" baseline="0" noProof="0" dirty="0">
                <a:ln>
                  <a:noFill/>
                </a:ln>
                <a:solidFill>
                  <a:srgbClr val="FFFFFF"/>
                </a:solidFill>
                <a:effectLst/>
                <a:uLnTx/>
                <a:uFillTx/>
                <a:ea typeface="+mn-ea"/>
                <a:cs typeface="+mn-cs"/>
              </a:rPr>
              <a:t>and goods transport</a:t>
            </a:r>
          </a:p>
        </p:txBody>
      </p:sp>
      <p:sp>
        <p:nvSpPr>
          <p:cNvPr id="17" name="Content Placeholder 15">
            <a:extLst>
              <a:ext uri="{FF2B5EF4-FFF2-40B4-BE49-F238E27FC236}">
                <a16:creationId xmlns:a16="http://schemas.microsoft.com/office/drawing/2014/main" id="{3F691EC2-C9C5-4F19-B444-2F31EBADF450}"/>
              </a:ext>
            </a:extLst>
          </p:cNvPr>
          <p:cNvSpPr txBox="1">
            <a:spLocks/>
          </p:cNvSpPr>
          <p:nvPr/>
        </p:nvSpPr>
        <p:spPr>
          <a:xfrm>
            <a:off x="8184022" y="4148138"/>
            <a:ext cx="3529584" cy="2084832"/>
          </a:xfrm>
          <a:prstGeom prst="rect">
            <a:avLst/>
          </a:prstGeom>
          <a:solidFill>
            <a:schemeClr val="accent3"/>
          </a:solidFill>
          <a:ln>
            <a:noFill/>
          </a:ln>
        </p:spPr>
        <p:txBody>
          <a:bodyPr anchor="ctr"/>
          <a:lstStyle>
            <a:lvl1pPr marL="342900" indent="-342900" algn="l" rtl="0" eaLnBrk="1" fontAlgn="base" hangingPunct="1">
              <a:spcBef>
                <a:spcPts val="300"/>
              </a:spcBef>
              <a:spcAft>
                <a:spcPct val="0"/>
              </a:spcAft>
              <a:buClr>
                <a:schemeClr val="tx1"/>
              </a:buClr>
              <a:buFont typeface="Ericsson Hilda Light" panose="00000400000000000000" pitchFamily="2" charset="0"/>
              <a:buChar char="—"/>
              <a:defRPr sz="2000" kern="1000" spc="-30">
                <a:solidFill>
                  <a:schemeClr val="tx1"/>
                </a:solidFill>
                <a:latin typeface="+mn-lt"/>
                <a:ea typeface="+mn-ea"/>
                <a:cs typeface="+mn-cs"/>
              </a:defRPr>
            </a:lvl1pPr>
            <a:lvl2pPr marL="342900" indent="-342900" algn="l" rtl="0" eaLnBrk="1" fontAlgn="base" hangingPunct="1">
              <a:spcBef>
                <a:spcPts val="300"/>
              </a:spcBef>
              <a:spcAft>
                <a:spcPct val="0"/>
              </a:spcAft>
              <a:buClr>
                <a:schemeClr val="tx1"/>
              </a:buClr>
              <a:buFont typeface="Ericsson Hilda Light" panose="00000400000000000000" pitchFamily="2" charset="0"/>
              <a:buChar char="—"/>
              <a:defRPr sz="2000" kern="1000" spc="-30">
                <a:solidFill>
                  <a:schemeClr val="tx1"/>
                </a:solidFill>
                <a:latin typeface="+mn-lt"/>
              </a:defRPr>
            </a:lvl2pPr>
            <a:lvl3pPr marL="685800" indent="-342900" algn="l" rtl="0" eaLnBrk="1" fontAlgn="base" hangingPunct="1">
              <a:spcBef>
                <a:spcPts val="300"/>
              </a:spcBef>
              <a:spcAft>
                <a:spcPct val="0"/>
              </a:spcAft>
              <a:buClr>
                <a:schemeClr val="tx1"/>
              </a:buClr>
              <a:buFont typeface="Ericsson Hilda Light" panose="00000400000000000000" pitchFamily="2" charset="0"/>
              <a:buChar char="—"/>
              <a:defRPr sz="2000" kern="1000" spc="-30">
                <a:solidFill>
                  <a:schemeClr val="tx1"/>
                </a:solidFill>
                <a:latin typeface="+mn-lt"/>
              </a:defRPr>
            </a:lvl3pPr>
            <a:lvl4pPr marL="1028700" indent="-342900" algn="l" rtl="0" eaLnBrk="1" fontAlgn="base" hangingPunct="1">
              <a:spcBef>
                <a:spcPts val="300"/>
              </a:spcBef>
              <a:spcAft>
                <a:spcPct val="0"/>
              </a:spcAft>
              <a:buClr>
                <a:schemeClr val="tx1"/>
              </a:buClr>
              <a:buFont typeface="Ericsson Hilda Light" panose="00000400000000000000" pitchFamily="2" charset="0"/>
              <a:buChar char="—"/>
              <a:defRPr sz="2000" kern="1000" spc="-30">
                <a:solidFill>
                  <a:schemeClr val="tx1"/>
                </a:solidFill>
                <a:latin typeface="+mn-lt"/>
              </a:defRPr>
            </a:lvl4pPr>
            <a:lvl5pPr marL="1371600" indent="-342900" algn="l" rtl="0" eaLnBrk="1" fontAlgn="base" hangingPunct="1">
              <a:spcBef>
                <a:spcPts val="300"/>
              </a:spcBef>
              <a:spcAft>
                <a:spcPct val="0"/>
              </a:spcAft>
              <a:buClr>
                <a:schemeClr val="tx1"/>
              </a:buClr>
              <a:buFont typeface="Ericsson Hilda Light" panose="00000400000000000000" pitchFamily="2" charset="0"/>
              <a:buChar char="—"/>
              <a:defRPr sz="2000" kern="1000" spc="-30">
                <a:solidFill>
                  <a:schemeClr val="tx1"/>
                </a:solidFill>
                <a:latin typeface="+mn-lt"/>
              </a:defRPr>
            </a:lvl5pPr>
            <a:lvl6pPr marL="20716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6pPr>
            <a:lvl7pPr marL="25288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7pPr>
            <a:lvl8pPr marL="29860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8pPr>
            <a:lvl9pPr marL="34432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9pPr>
          </a:lstStyle>
          <a:p>
            <a:pPr marL="0" marR="0" lvl="0" indent="0" algn="ctr" defTabSz="914400" rtl="0" eaLnBrk="1" fontAlgn="base" latinLnBrk="0" hangingPunct="1">
              <a:lnSpc>
                <a:spcPct val="100000"/>
              </a:lnSpc>
              <a:spcBef>
                <a:spcPts val="300"/>
              </a:spcBef>
              <a:spcAft>
                <a:spcPct val="0"/>
              </a:spcAft>
              <a:buClr>
                <a:srgbClr val="181818"/>
              </a:buClr>
              <a:buSzTx/>
              <a:buFont typeface="Ericsson Hilda Light" panose="00000400000000000000" pitchFamily="2" charset="0"/>
              <a:buNone/>
              <a:tabLst/>
              <a:defRPr/>
            </a:pPr>
            <a:r>
              <a:rPr kumimoji="0" lang="en-US" sz="1800" b="1" i="0" u="none" strike="noStrike" kern="1000" cap="none" spc="0" normalizeH="0" baseline="0" noProof="0" dirty="0">
                <a:ln>
                  <a:noFill/>
                </a:ln>
                <a:solidFill>
                  <a:srgbClr val="FFFFFF"/>
                </a:solidFill>
                <a:effectLst/>
                <a:uLnTx/>
                <a:uFillTx/>
                <a:ea typeface="+mn-ea"/>
                <a:cs typeface="+mn-cs"/>
              </a:rPr>
              <a:t>Infotainment </a:t>
            </a:r>
            <a:r>
              <a:rPr kumimoji="0" lang="en-US" sz="1800" b="0" i="0" u="none" strike="noStrike" kern="1000" cap="none" spc="0" normalizeH="0" baseline="0" noProof="0" dirty="0">
                <a:ln>
                  <a:noFill/>
                </a:ln>
                <a:solidFill>
                  <a:srgbClr val="FFFFFF"/>
                </a:solidFill>
                <a:effectLst/>
                <a:uLnTx/>
                <a:uFillTx/>
                <a:ea typeface="+mn-ea"/>
                <a:cs typeface="+mn-cs"/>
              </a:rPr>
              <a:t>– to </a:t>
            </a:r>
            <a:br>
              <a:rPr kumimoji="0" lang="en-US" sz="1800" b="0" i="0" u="none" strike="noStrike" kern="1000" cap="none" spc="0" normalizeH="0" baseline="0" noProof="0" dirty="0">
                <a:ln>
                  <a:noFill/>
                </a:ln>
                <a:solidFill>
                  <a:srgbClr val="FFFFFF"/>
                </a:solidFill>
                <a:effectLst/>
                <a:uLnTx/>
                <a:uFillTx/>
                <a:ea typeface="+mn-ea"/>
                <a:cs typeface="+mn-cs"/>
              </a:rPr>
            </a:br>
            <a:r>
              <a:rPr kumimoji="0" lang="en-US" sz="1800" b="0" i="0" u="none" strike="noStrike" kern="1000" cap="none" spc="0" normalizeH="0" baseline="0" noProof="0" dirty="0">
                <a:ln>
                  <a:noFill/>
                </a:ln>
                <a:solidFill>
                  <a:srgbClr val="FFFFFF"/>
                </a:solidFill>
                <a:effectLst/>
                <a:uLnTx/>
                <a:uFillTx/>
                <a:ea typeface="+mn-ea"/>
                <a:cs typeface="+mn-cs"/>
              </a:rPr>
              <a:t>get informed and entertained </a:t>
            </a:r>
          </a:p>
        </p:txBody>
      </p:sp>
      <p:pic>
        <p:nvPicPr>
          <p:cNvPr id="16" name="Picture 15">
            <a:extLst>
              <a:ext uri="{FF2B5EF4-FFF2-40B4-BE49-F238E27FC236}">
                <a16:creationId xmlns:a16="http://schemas.microsoft.com/office/drawing/2014/main" id="{E803CF7E-01CB-444D-BF13-94EB3A1351E6}"/>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478394" y="4148138"/>
            <a:ext cx="3530613" cy="2084832"/>
          </a:xfrm>
          <a:prstGeom prst="rect">
            <a:avLst/>
          </a:prstGeom>
        </p:spPr>
      </p:pic>
    </p:spTree>
    <p:custDataLst>
      <p:tags r:id="rId1"/>
    </p:custDataLst>
    <p:extLst>
      <p:ext uri="{BB962C8B-B14F-4D97-AF65-F5344CB8AC3E}">
        <p14:creationId xmlns:p14="http://schemas.microsoft.com/office/powerpoint/2010/main" val="31253290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US" dirty="0"/>
              <a:t>Triple uptake of tech solutions possible</a:t>
            </a:r>
          </a:p>
        </p:txBody>
      </p:sp>
      <p:sp>
        <p:nvSpPr>
          <p:cNvPr id="14" name="Ellips 14">
            <a:extLst>
              <a:ext uri="{FF2B5EF4-FFF2-40B4-BE49-F238E27FC236}">
                <a16:creationId xmlns:a16="http://schemas.microsoft.com/office/drawing/2014/main" id="{1E13552E-2B98-442C-99F8-21244CF2EF4A}"/>
              </a:ext>
            </a:extLst>
          </p:cNvPr>
          <p:cNvSpPr>
            <a:spLocks/>
          </p:cNvSpPr>
          <p:nvPr/>
        </p:nvSpPr>
        <p:spPr bwMode="auto">
          <a:xfrm>
            <a:off x="9113179" y="3256193"/>
            <a:ext cx="2599395" cy="2599395"/>
          </a:xfrm>
          <a:prstGeom prst="ellipse">
            <a:avLst/>
          </a:prstGeom>
          <a:solidFill>
            <a:schemeClr val="accent1"/>
          </a:solidFill>
          <a:ln w="12700"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kern="1200" dirty="0">
                <a:solidFill>
                  <a:srgbClr val="FFFFFF"/>
                </a:solidFill>
                <a:latin typeface="Ericsson Hilda Light"/>
              </a:rPr>
              <a:t>~50%</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dirty="0">
                <a:solidFill>
                  <a:srgbClr val="FFFFFF"/>
                </a:solidFill>
                <a:latin typeface="+mn-lt"/>
              </a:rPr>
              <a:t>possible uptake of new tech solutions among digital seniors</a:t>
            </a:r>
          </a:p>
        </p:txBody>
      </p:sp>
      <p:graphicFrame>
        <p:nvGraphicFramePr>
          <p:cNvPr id="19" name="Content Placeholder 5">
            <a:extLst>
              <a:ext uri="{FF2B5EF4-FFF2-40B4-BE49-F238E27FC236}">
                <a16:creationId xmlns:a16="http://schemas.microsoft.com/office/drawing/2014/main" id="{D0820DC8-788D-46A8-86A8-B3A4E1FE0851}"/>
              </a:ext>
            </a:extLst>
          </p:cNvPr>
          <p:cNvGraphicFramePr>
            <a:graphicFrameLocks/>
          </p:cNvGraphicFramePr>
          <p:nvPr/>
        </p:nvGraphicFramePr>
        <p:xfrm>
          <a:off x="479424" y="2657416"/>
          <a:ext cx="8640764" cy="3389647"/>
        </p:xfrm>
        <a:graphic>
          <a:graphicData uri="http://schemas.openxmlformats.org/drawingml/2006/chart">
            <c:chart xmlns:c="http://schemas.openxmlformats.org/drawingml/2006/chart" xmlns:r="http://schemas.openxmlformats.org/officeDocument/2006/relationships" r:id="rId4"/>
          </a:graphicData>
        </a:graphic>
      </p:graphicFrame>
      <p:cxnSp>
        <p:nvCxnSpPr>
          <p:cNvPr id="4" name="Straight Connector 3">
            <a:extLst>
              <a:ext uri="{FF2B5EF4-FFF2-40B4-BE49-F238E27FC236}">
                <a16:creationId xmlns:a16="http://schemas.microsoft.com/office/drawing/2014/main" id="{628EAE1B-1EA4-49AB-BAD4-A457575CB53B}"/>
              </a:ext>
            </a:extLst>
          </p:cNvPr>
          <p:cNvCxnSpPr>
            <a:cxnSpLocks/>
          </p:cNvCxnSpPr>
          <p:nvPr/>
        </p:nvCxnSpPr>
        <p:spPr bwMode="auto">
          <a:xfrm flipV="1">
            <a:off x="7536452" y="3429000"/>
            <a:ext cx="0" cy="2354746"/>
          </a:xfrm>
          <a:prstGeom prst="line">
            <a:avLst/>
          </a:prstGeom>
          <a:solidFill>
            <a:schemeClr val="accent1"/>
          </a:solidFill>
          <a:ln w="12700" cap="flat" cmpd="sng" algn="ctr">
            <a:solidFill>
              <a:schemeClr val="tx1"/>
            </a:solidFill>
            <a:prstDash val="dash"/>
            <a:round/>
            <a:headEnd type="none" w="med" len="med"/>
            <a:tailEnd type="none"/>
          </a:ln>
          <a:effectLst/>
        </p:spPr>
      </p:cxnSp>
      <p:sp>
        <p:nvSpPr>
          <p:cNvPr id="10" name="Content Placeholder 5">
            <a:extLst>
              <a:ext uri="{FF2B5EF4-FFF2-40B4-BE49-F238E27FC236}">
                <a16:creationId xmlns:a16="http://schemas.microsoft.com/office/drawing/2014/main" id="{09CE9DA7-011A-47C4-A16A-BBDAED423054}"/>
              </a:ext>
            </a:extLst>
          </p:cNvPr>
          <p:cNvSpPr txBox="1">
            <a:spLocks/>
          </p:cNvSpPr>
          <p:nvPr/>
        </p:nvSpPr>
        <p:spPr>
          <a:xfrm>
            <a:off x="479424" y="1557338"/>
            <a:ext cx="11233137" cy="1164369"/>
          </a:xfrm>
          <a:prstGeom prst="rect">
            <a:avLst/>
          </a:prstGeom>
        </p:spPr>
        <p:txBody>
          <a:bodyPr/>
          <a:lstStyle>
            <a:lvl1pPr marL="342900" indent="-342900" algn="l" rtl="0" eaLnBrk="1" fontAlgn="base" hangingPunct="1">
              <a:spcBef>
                <a:spcPts val="300"/>
              </a:spcBef>
              <a:spcAft>
                <a:spcPct val="0"/>
              </a:spcAft>
              <a:buClr>
                <a:schemeClr val="tx1"/>
              </a:buClr>
              <a:buFont typeface="Ericsson Hilda Light" panose="00000400000000000000" pitchFamily="2" charset="0"/>
              <a:buChar char="—"/>
              <a:defRPr sz="2000" kern="1000" spc="-30">
                <a:solidFill>
                  <a:schemeClr val="tx1"/>
                </a:solidFill>
                <a:latin typeface="+mn-lt"/>
                <a:ea typeface="+mn-ea"/>
                <a:cs typeface="+mn-cs"/>
              </a:defRPr>
            </a:lvl1pPr>
            <a:lvl2pPr marL="712788" indent="-342900" algn="l" rtl="0" eaLnBrk="1" fontAlgn="base" hangingPunct="1">
              <a:spcBef>
                <a:spcPts val="300"/>
              </a:spcBef>
              <a:spcAft>
                <a:spcPct val="0"/>
              </a:spcAft>
              <a:buClr>
                <a:schemeClr val="tx1"/>
              </a:buClr>
              <a:buFont typeface="Ericsson Hilda Light" panose="00000400000000000000" pitchFamily="2" charset="0"/>
              <a:buChar char="—"/>
              <a:defRPr sz="2000" kern="1000" spc="-30">
                <a:solidFill>
                  <a:schemeClr val="tx1"/>
                </a:solidFill>
                <a:latin typeface="+mn-lt"/>
              </a:defRPr>
            </a:lvl2pPr>
            <a:lvl3pPr marL="1079500" indent="-342900" algn="l" rtl="0" eaLnBrk="1" fontAlgn="base" hangingPunct="1">
              <a:spcBef>
                <a:spcPts val="300"/>
              </a:spcBef>
              <a:spcAft>
                <a:spcPct val="0"/>
              </a:spcAft>
              <a:buClr>
                <a:schemeClr val="tx1"/>
              </a:buClr>
              <a:buFont typeface="Ericsson Hilda Light" panose="00000400000000000000" pitchFamily="2" charset="0"/>
              <a:buChar char="—"/>
              <a:defRPr sz="2000" kern="1000" spc="-30">
                <a:solidFill>
                  <a:schemeClr val="tx1"/>
                </a:solidFill>
                <a:latin typeface="+mn-lt"/>
              </a:defRPr>
            </a:lvl3pPr>
            <a:lvl4pPr marL="1435100" indent="-342900" algn="l" rtl="0" eaLnBrk="1" fontAlgn="base" hangingPunct="1">
              <a:spcBef>
                <a:spcPts val="300"/>
              </a:spcBef>
              <a:spcAft>
                <a:spcPct val="0"/>
              </a:spcAft>
              <a:buClr>
                <a:schemeClr val="tx1"/>
              </a:buClr>
              <a:buFont typeface="Ericsson Hilda Light" panose="00000400000000000000" pitchFamily="2" charset="0"/>
              <a:buChar char="—"/>
              <a:defRPr sz="2000" kern="1000" spc="-30">
                <a:solidFill>
                  <a:schemeClr val="tx1"/>
                </a:solidFill>
                <a:latin typeface="+mn-lt"/>
              </a:defRPr>
            </a:lvl4pPr>
            <a:lvl5pPr marL="1770063" indent="-342900" algn="l" rtl="0" eaLnBrk="1" fontAlgn="base" hangingPunct="1">
              <a:spcBef>
                <a:spcPts val="300"/>
              </a:spcBef>
              <a:spcAft>
                <a:spcPct val="0"/>
              </a:spcAft>
              <a:buClr>
                <a:schemeClr val="tx1"/>
              </a:buClr>
              <a:buFont typeface="Ericsson Hilda Light" panose="00000400000000000000" pitchFamily="2" charset="0"/>
              <a:buChar char="—"/>
              <a:defRPr sz="2000" kern="1000" spc="-30">
                <a:solidFill>
                  <a:schemeClr val="tx1"/>
                </a:solidFill>
                <a:latin typeface="+mn-lt"/>
              </a:defRPr>
            </a:lvl5pPr>
            <a:lvl6pPr marL="20716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6pPr>
            <a:lvl7pPr marL="25288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7pPr>
            <a:lvl8pPr marL="29860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8pPr>
            <a:lvl9pPr marL="34432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9pPr>
          </a:lstStyle>
          <a:p>
            <a:pPr marL="0" indent="0">
              <a:buFont typeface="Ericsson Hilda Light" panose="00000400000000000000" pitchFamily="2" charset="0"/>
              <a:buNone/>
            </a:pPr>
            <a:r>
              <a:rPr lang="en-US" sz="1400" b="1" spc="0" dirty="0"/>
              <a:t>Three possible forecasts:</a:t>
            </a:r>
          </a:p>
          <a:p>
            <a:pPr marL="119063" indent="-119063">
              <a:buFont typeface="Arial" panose="020B0604020202020204" pitchFamily="34" charset="0"/>
              <a:buChar char="•"/>
            </a:pPr>
            <a:r>
              <a:rPr lang="en-US" sz="1400" b="1" spc="0" dirty="0"/>
              <a:t>Expected replacement growth: </a:t>
            </a:r>
            <a:r>
              <a:rPr lang="en-US" sz="1400" spc="0" dirty="0"/>
              <a:t>Usage growth based on existing usage</a:t>
            </a:r>
          </a:p>
          <a:p>
            <a:pPr marL="119063" indent="-119063">
              <a:buFont typeface="Arial" panose="020B0604020202020204" pitchFamily="34" charset="0"/>
              <a:buChar char="•"/>
            </a:pPr>
            <a:r>
              <a:rPr lang="en-US" sz="1400" b="1" spc="0" dirty="0"/>
              <a:t>Interest growth: </a:t>
            </a:r>
            <a:r>
              <a:rPr lang="en-US" sz="1400" spc="0" dirty="0"/>
              <a:t>Possible quick uptake for most new technologies 15-20 percent based on seniors 'interest in the services. </a:t>
            </a:r>
          </a:p>
          <a:p>
            <a:pPr marL="119063" indent="-119063">
              <a:buFont typeface="Arial" panose="020B0604020202020204" pitchFamily="34" charset="0"/>
              <a:buChar char="•"/>
            </a:pPr>
            <a:r>
              <a:rPr lang="en-US" sz="1400" b="1" spc="0" dirty="0"/>
              <a:t>Possible additional growth: </a:t>
            </a:r>
            <a:r>
              <a:rPr lang="en-US" sz="1400" spc="0" dirty="0"/>
              <a:t>Possible additional usage growth if seniors 'preferences and needs are met </a:t>
            </a:r>
          </a:p>
        </p:txBody>
      </p:sp>
      <p:sp>
        <p:nvSpPr>
          <p:cNvPr id="3" name="TextBox 2">
            <a:extLst>
              <a:ext uri="{FF2B5EF4-FFF2-40B4-BE49-F238E27FC236}">
                <a16:creationId xmlns:a16="http://schemas.microsoft.com/office/drawing/2014/main" id="{1B7D672E-B0F3-4C56-A5C6-FB22D85C211A}"/>
              </a:ext>
            </a:extLst>
          </p:cNvPr>
          <p:cNvSpPr txBox="1"/>
          <p:nvPr/>
        </p:nvSpPr>
        <p:spPr bwMode="auto">
          <a:xfrm>
            <a:off x="8915400" y="1150296"/>
            <a:ext cx="914400" cy="914400"/>
          </a:xfrm>
          <a:prstGeom prst="rect">
            <a:avLst/>
          </a:prstGeom>
          <a:noFill/>
          <a:ln w="12700">
            <a:noFill/>
            <a:miter lim="800000"/>
            <a:headEnd/>
            <a:tailEnd/>
          </a:ln>
        </p:spPr>
        <p:txBody>
          <a:bodyPr vert="horz" wrap="none" lIns="72000" tIns="36000" rIns="73152" bIns="36576" numCol="1" rtlCol="0" anchor="t" anchorCtr="0" compatLnSpc="1">
            <a:prstTxWarp prst="textNoShape">
              <a:avLst/>
            </a:prstTxWarp>
            <a:noAutofit/>
          </a:bodyPr>
          <a:lstStyle/>
          <a:p>
            <a:pPr marL="344488" indent="-344488" algn="l">
              <a:buClr>
                <a:schemeClr val="tx1"/>
              </a:buClr>
              <a:buFont typeface="Ericsson Hilda Light" panose="00000400000000000000" pitchFamily="2" charset="0"/>
              <a:buChar char="—"/>
            </a:pPr>
            <a:endParaRPr lang="en-US" sz="2000" dirty="0" err="1"/>
          </a:p>
        </p:txBody>
      </p:sp>
      <p:sp>
        <p:nvSpPr>
          <p:cNvPr id="11" name="TextBox 10">
            <a:extLst>
              <a:ext uri="{FF2B5EF4-FFF2-40B4-BE49-F238E27FC236}">
                <a16:creationId xmlns:a16="http://schemas.microsoft.com/office/drawing/2014/main" id="{D11AFA54-A2F0-4DD1-AECC-295515A91E23}"/>
              </a:ext>
            </a:extLst>
          </p:cNvPr>
          <p:cNvSpPr txBox="1"/>
          <p:nvPr/>
        </p:nvSpPr>
        <p:spPr bwMode="auto">
          <a:xfrm>
            <a:off x="426178" y="6003520"/>
            <a:ext cx="7883431" cy="755952"/>
          </a:xfrm>
          <a:prstGeom prst="rect">
            <a:avLst/>
          </a:prstGeom>
          <a:noFill/>
          <a:ln w="12700">
            <a:noFill/>
            <a:miter lim="800000"/>
            <a:headEnd/>
            <a:tailEnd/>
          </a:ln>
        </p:spPr>
        <p:txBody>
          <a:bodyPr vert="horz" wrap="square" lIns="72000" tIns="36000" rIns="73152" bIns="36576" numCol="1" rtlCol="0" anchor="t" anchorCtr="0" compatLnSpc="1">
            <a:prstTxWarp prst="textNoShape">
              <a:avLst/>
            </a:prstTxWarp>
            <a:noAutofit/>
          </a:bodyPr>
          <a:lstStyle/>
          <a:p>
            <a:pPr>
              <a:buClr>
                <a:schemeClr val="tx1"/>
              </a:buClr>
            </a:pPr>
            <a:r>
              <a:rPr lang="en-US" sz="800" dirty="0">
                <a:solidFill>
                  <a:schemeClr val="tx2"/>
                </a:solidFill>
                <a:latin typeface="+mn-lt"/>
              </a:rPr>
              <a:t>Source: Ericsson Consumer Lab Analytical platform 2017-2019 and, Senior study, October 2019</a:t>
            </a:r>
          </a:p>
          <a:p>
            <a:pPr>
              <a:buClr>
                <a:schemeClr val="tx1"/>
              </a:buClr>
            </a:pPr>
            <a:r>
              <a:rPr lang="en-US" sz="800" dirty="0">
                <a:solidFill>
                  <a:schemeClr val="tx2"/>
                </a:solidFill>
                <a:latin typeface="+mn-lt"/>
              </a:rPr>
              <a:t>Base: Online Population 65-74 years within Canada, China, Italy, Japan, Germany, Sweden, UK, and US</a:t>
            </a:r>
          </a:p>
          <a:p>
            <a:pPr>
              <a:buClr>
                <a:schemeClr val="tx1"/>
              </a:buClr>
            </a:pPr>
            <a:r>
              <a:rPr lang="en-US" sz="800" dirty="0">
                <a:solidFill>
                  <a:schemeClr val="tx2"/>
                </a:solidFill>
                <a:latin typeface="+mn-lt"/>
              </a:rPr>
              <a:t>*General uptake calculated on interest among those today ready for new ICT</a:t>
            </a:r>
          </a:p>
          <a:p>
            <a:pPr>
              <a:buClr>
                <a:schemeClr val="tx1"/>
              </a:buClr>
            </a:pPr>
            <a:r>
              <a:rPr lang="en-US" sz="800" dirty="0">
                <a:solidFill>
                  <a:schemeClr val="tx2"/>
                </a:solidFill>
                <a:latin typeface="+mn-lt"/>
              </a:rPr>
              <a:t>** Possible uptake calculated on expressed interest among all seniors (accounted that main barriers will be removed).</a:t>
            </a:r>
          </a:p>
        </p:txBody>
      </p:sp>
    </p:spTree>
    <p:custDataLst>
      <p:tags r:id="rId1"/>
    </p:custDataLst>
    <p:extLst>
      <p:ext uri="{BB962C8B-B14F-4D97-AF65-F5344CB8AC3E}">
        <p14:creationId xmlns:p14="http://schemas.microsoft.com/office/powerpoint/2010/main" val="28778094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9424" y="476250"/>
            <a:ext cx="9731376" cy="1081088"/>
          </a:xfrm>
        </p:spPr>
        <p:txBody>
          <a:bodyPr/>
          <a:lstStyle/>
          <a:p>
            <a:r>
              <a:rPr lang="en-US" dirty="0"/>
              <a:t>Seniors see benefits with future smart homes</a:t>
            </a:r>
          </a:p>
        </p:txBody>
      </p:sp>
      <p:sp>
        <p:nvSpPr>
          <p:cNvPr id="40" name="Rounded Rectangle 5">
            <a:extLst>
              <a:ext uri="{FF2B5EF4-FFF2-40B4-BE49-F238E27FC236}">
                <a16:creationId xmlns:a16="http://schemas.microsoft.com/office/drawing/2014/main" id="{D27A75DA-1C42-4D14-895B-A3413CD39B0F}"/>
              </a:ext>
            </a:extLst>
          </p:cNvPr>
          <p:cNvSpPr/>
          <p:nvPr/>
        </p:nvSpPr>
        <p:spPr bwMode="auto">
          <a:xfrm>
            <a:off x="5859512" y="5410352"/>
            <a:ext cx="5853063" cy="1146442"/>
          </a:xfrm>
          <a:prstGeom prst="rect">
            <a:avLst/>
          </a:prstGeom>
          <a:noFill/>
          <a:ln w="12700" cap="flat" cmpd="sng" algn="ctr">
            <a:noFill/>
            <a:prstDash val="solid"/>
            <a:round/>
            <a:headEnd type="none" w="med" len="med"/>
            <a:tailEnd type="none" w="med" len="med"/>
          </a:ln>
          <a:effectLst/>
        </p:spPr>
        <p:txBody>
          <a:bodyPr vert="horz" wrap="square" lIns="822960" tIns="182880" rIns="0" bIns="182880" numCol="1" rtlCol="0" anchor="ctr" anchorCtr="0" compatLnSpc="1">
            <a:prstTxWarp prst="textNoShape">
              <a:avLst/>
            </a:prstTxWarp>
            <a:noAutofit/>
          </a:bodyPr>
          <a:lstStyle/>
          <a:p>
            <a:r>
              <a:rPr lang="en-US" dirty="0">
                <a:latin typeface="+mn-lt"/>
              </a:rPr>
              <a:t>Bundled smart lighting, thermostats, electricity, water, door locks, surveillance cameras. 4 in 10 seniors interested in this bundled concept. </a:t>
            </a:r>
          </a:p>
          <a:p>
            <a:r>
              <a:rPr lang="en-US" dirty="0">
                <a:latin typeface="+mn-lt"/>
              </a:rPr>
              <a:t> </a:t>
            </a:r>
          </a:p>
        </p:txBody>
      </p:sp>
      <p:sp>
        <p:nvSpPr>
          <p:cNvPr id="70" name="TextBox 69"/>
          <p:cNvSpPr txBox="1"/>
          <p:nvPr/>
        </p:nvSpPr>
        <p:spPr>
          <a:xfrm>
            <a:off x="462546" y="1541304"/>
            <a:ext cx="7026825" cy="350865"/>
          </a:xfrm>
          <a:prstGeom prst="rect">
            <a:avLst/>
          </a:prstGeom>
          <a:noFill/>
        </p:spPr>
        <p:txBody>
          <a:bodyPr wrap="square" bIns="27432" rtlCol="0" anchor="b">
            <a:spAutoFit/>
          </a:bodyPr>
          <a:lstStyle/>
          <a:p>
            <a:pPr marL="0" indent="0">
              <a:buNone/>
            </a:pPr>
            <a:r>
              <a:rPr lang="en-US" b="1" dirty="0">
                <a:solidFill>
                  <a:schemeClr val="tx2"/>
                </a:solidFill>
                <a:latin typeface="+mn-lt"/>
              </a:rPr>
              <a:t>A relevant tech set in a digital senior home to improve senior's life</a:t>
            </a:r>
          </a:p>
        </p:txBody>
      </p:sp>
      <p:sp>
        <p:nvSpPr>
          <p:cNvPr id="41" name="Rounded Rectangle 5">
            <a:extLst>
              <a:ext uri="{FF2B5EF4-FFF2-40B4-BE49-F238E27FC236}">
                <a16:creationId xmlns:a16="http://schemas.microsoft.com/office/drawing/2014/main" id="{A12389DC-6F82-4650-8E3E-2681CA36EF15}"/>
              </a:ext>
            </a:extLst>
          </p:cNvPr>
          <p:cNvSpPr/>
          <p:nvPr/>
        </p:nvSpPr>
        <p:spPr bwMode="auto">
          <a:xfrm>
            <a:off x="5859512" y="4190136"/>
            <a:ext cx="5853063" cy="954645"/>
          </a:xfrm>
          <a:prstGeom prst="rect">
            <a:avLst/>
          </a:prstGeom>
          <a:noFill/>
          <a:ln w="12700" cap="flat" cmpd="sng" algn="ctr">
            <a:noFill/>
            <a:prstDash val="solid"/>
            <a:round/>
            <a:headEnd type="none" w="med" len="med"/>
            <a:tailEnd type="none" w="med" len="med"/>
          </a:ln>
          <a:effectLst/>
        </p:spPr>
        <p:txBody>
          <a:bodyPr vert="horz" wrap="square" lIns="822960" tIns="182880" rIns="0" bIns="182880" numCol="1" rtlCol="0" anchor="ctr" anchorCtr="0" compatLnSpc="1">
            <a:prstTxWarp prst="textNoShape">
              <a:avLst/>
            </a:prstTxWarp>
            <a:noAutofit/>
          </a:bodyPr>
          <a:lstStyle/>
          <a:p>
            <a:pPr marL="0" indent="0">
              <a:buNone/>
            </a:pPr>
            <a:r>
              <a:rPr lang="en-US" dirty="0">
                <a:latin typeface="+mn-lt"/>
              </a:rPr>
              <a:t>6 in 10 young-old seniors 65-74 years are open – not saying no – for new type of communication from their home</a:t>
            </a:r>
          </a:p>
        </p:txBody>
      </p:sp>
      <p:sp>
        <p:nvSpPr>
          <p:cNvPr id="52" name="Rounded Rectangle 5">
            <a:extLst>
              <a:ext uri="{FF2B5EF4-FFF2-40B4-BE49-F238E27FC236}">
                <a16:creationId xmlns:a16="http://schemas.microsoft.com/office/drawing/2014/main" id="{9E488C1E-5E8F-4F71-B1BF-1EE412883359}"/>
              </a:ext>
            </a:extLst>
          </p:cNvPr>
          <p:cNvSpPr/>
          <p:nvPr/>
        </p:nvSpPr>
        <p:spPr bwMode="auto">
          <a:xfrm>
            <a:off x="5859512" y="2019767"/>
            <a:ext cx="5853063" cy="699983"/>
          </a:xfrm>
          <a:prstGeom prst="rect">
            <a:avLst/>
          </a:prstGeom>
          <a:noFill/>
          <a:ln w="12700" cap="flat" cmpd="sng" algn="ctr">
            <a:noFill/>
            <a:prstDash val="solid"/>
            <a:round/>
            <a:headEnd type="none" w="med" len="med"/>
            <a:tailEnd type="none" w="med" len="med"/>
          </a:ln>
          <a:effectLst/>
        </p:spPr>
        <p:txBody>
          <a:bodyPr vert="horz" wrap="square" lIns="822960" tIns="182880" rIns="0" bIns="182880" numCol="1" rtlCol="0" anchor="ctr" anchorCtr="0" compatLnSpc="1">
            <a:prstTxWarp prst="textNoShape">
              <a:avLst/>
            </a:prstTxWarp>
            <a:noAutofit/>
          </a:bodyPr>
          <a:lstStyle/>
          <a:p>
            <a:pPr marL="0" indent="0">
              <a:buNone/>
            </a:pPr>
            <a:r>
              <a:rPr lang="en-US" dirty="0">
                <a:latin typeface="+mn-lt"/>
              </a:rPr>
              <a:t>1 in 4 of seniors already have a remote voice control like Amazon Echo in home to simplify functions in home. </a:t>
            </a:r>
            <a:endParaRPr lang="en-US" dirty="0">
              <a:highlight>
                <a:srgbClr val="FFFF00"/>
              </a:highlight>
              <a:latin typeface="+mn-lt"/>
            </a:endParaRPr>
          </a:p>
        </p:txBody>
      </p:sp>
      <p:sp>
        <p:nvSpPr>
          <p:cNvPr id="54" name="Rounded Rectangle 5">
            <a:extLst>
              <a:ext uri="{FF2B5EF4-FFF2-40B4-BE49-F238E27FC236}">
                <a16:creationId xmlns:a16="http://schemas.microsoft.com/office/drawing/2014/main" id="{B40BFA1C-281C-4EDB-8527-03949A066749}"/>
              </a:ext>
            </a:extLst>
          </p:cNvPr>
          <p:cNvSpPr/>
          <p:nvPr/>
        </p:nvSpPr>
        <p:spPr bwMode="auto">
          <a:xfrm>
            <a:off x="5859511" y="3194597"/>
            <a:ext cx="5853063" cy="699983"/>
          </a:xfrm>
          <a:prstGeom prst="rect">
            <a:avLst/>
          </a:prstGeom>
          <a:noFill/>
          <a:ln w="12700" cap="flat" cmpd="sng" algn="ctr">
            <a:noFill/>
            <a:prstDash val="solid"/>
            <a:round/>
            <a:headEnd type="none" w="med" len="med"/>
            <a:tailEnd type="none" w="med" len="med"/>
          </a:ln>
          <a:effectLst/>
        </p:spPr>
        <p:txBody>
          <a:bodyPr vert="horz" wrap="square" lIns="822960" tIns="182880" rIns="0" bIns="182880" numCol="1" rtlCol="0" anchor="ctr" anchorCtr="0" compatLnSpc="1">
            <a:prstTxWarp prst="textNoShape">
              <a:avLst/>
            </a:prstTxWarp>
            <a:noAutofit/>
          </a:bodyPr>
          <a:lstStyle/>
          <a:p>
            <a:pPr algn="l"/>
            <a:r>
              <a:rPr lang="en-US" dirty="0">
                <a:latin typeface="+mn-lt"/>
              </a:rPr>
              <a:t>4 in 10 of the seniors would accept at least one type of automated service in their home </a:t>
            </a:r>
          </a:p>
        </p:txBody>
      </p:sp>
      <p:sp>
        <p:nvSpPr>
          <p:cNvPr id="45" name="Rounded Rectangle 5">
            <a:extLst>
              <a:ext uri="{FF2B5EF4-FFF2-40B4-BE49-F238E27FC236}">
                <a16:creationId xmlns:a16="http://schemas.microsoft.com/office/drawing/2014/main" id="{1704EF83-30A3-4CC5-B9F2-7A34AAA5BEE6}"/>
              </a:ext>
            </a:extLst>
          </p:cNvPr>
          <p:cNvSpPr/>
          <p:nvPr/>
        </p:nvSpPr>
        <p:spPr bwMode="auto">
          <a:xfrm>
            <a:off x="488936" y="3147650"/>
            <a:ext cx="6080760" cy="699983"/>
          </a:xfrm>
          <a:prstGeom prst="homePlate">
            <a:avLst/>
          </a:prstGeom>
          <a:solidFill>
            <a:schemeClr val="accent1"/>
          </a:solidFill>
          <a:ln w="12700" cap="flat" cmpd="sng" algn="ctr">
            <a:noFill/>
            <a:prstDash val="solid"/>
            <a:round/>
            <a:headEnd type="none" w="med" len="med"/>
            <a:tailEnd type="none" w="med" len="med"/>
          </a:ln>
          <a:effectLst/>
        </p:spPr>
        <p:txBody>
          <a:bodyPr vert="horz" wrap="square" lIns="182880" tIns="182880" rIns="0" bIns="182880" numCol="1" rtlCol="0" anchor="ctr" anchorCtr="0" compatLnSpc="1">
            <a:prstTxWarp prst="textNoShape">
              <a:avLst/>
            </a:prstTxWarp>
            <a:noAutofit/>
          </a:bodyPr>
          <a:lstStyle/>
          <a:p>
            <a:r>
              <a:rPr lang="en-US" sz="2000" dirty="0">
                <a:solidFill>
                  <a:schemeClr val="bg1"/>
                </a:solidFill>
                <a:latin typeface="+mn-lt"/>
              </a:rPr>
              <a:t>AI and automated consumption</a:t>
            </a:r>
          </a:p>
        </p:txBody>
      </p:sp>
      <p:sp>
        <p:nvSpPr>
          <p:cNvPr id="55" name="Rounded Rectangle 5">
            <a:extLst>
              <a:ext uri="{FF2B5EF4-FFF2-40B4-BE49-F238E27FC236}">
                <a16:creationId xmlns:a16="http://schemas.microsoft.com/office/drawing/2014/main" id="{D6C907EC-A450-48E5-A67F-9743B24757CC}"/>
              </a:ext>
            </a:extLst>
          </p:cNvPr>
          <p:cNvSpPr/>
          <p:nvPr/>
        </p:nvSpPr>
        <p:spPr bwMode="auto">
          <a:xfrm>
            <a:off x="488936" y="5450362"/>
            <a:ext cx="6080760" cy="699983"/>
          </a:xfrm>
          <a:prstGeom prst="homePlate">
            <a:avLst/>
          </a:prstGeom>
          <a:solidFill>
            <a:schemeClr val="accent1"/>
          </a:solidFill>
          <a:ln w="12700" cap="flat" cmpd="sng" algn="ctr">
            <a:noFill/>
            <a:prstDash val="solid"/>
            <a:round/>
            <a:headEnd type="none" w="med" len="med"/>
            <a:tailEnd type="none" w="med" len="med"/>
          </a:ln>
          <a:effectLst/>
        </p:spPr>
        <p:txBody>
          <a:bodyPr vert="horz" wrap="square" lIns="182880" tIns="182880" rIns="0" bIns="182880" numCol="1" rtlCol="0" anchor="ctr" anchorCtr="0" compatLnSpc="1">
            <a:prstTxWarp prst="textNoShape">
              <a:avLst/>
            </a:prstTxWarp>
            <a:noAutofit/>
          </a:bodyPr>
          <a:lstStyle/>
          <a:p>
            <a:r>
              <a:rPr lang="en-US" sz="2000" dirty="0">
                <a:solidFill>
                  <a:schemeClr val="bg1"/>
                </a:solidFill>
                <a:latin typeface="+mn-lt"/>
              </a:rPr>
              <a:t>Connected 5G Smart Home concept</a:t>
            </a:r>
          </a:p>
        </p:txBody>
      </p:sp>
      <p:sp>
        <p:nvSpPr>
          <p:cNvPr id="53" name="Rounded Rectangle 5">
            <a:extLst>
              <a:ext uri="{FF2B5EF4-FFF2-40B4-BE49-F238E27FC236}">
                <a16:creationId xmlns:a16="http://schemas.microsoft.com/office/drawing/2014/main" id="{97200D08-42D5-4825-B486-5459FA8AA540}"/>
              </a:ext>
            </a:extLst>
          </p:cNvPr>
          <p:cNvSpPr/>
          <p:nvPr/>
        </p:nvSpPr>
        <p:spPr bwMode="auto">
          <a:xfrm>
            <a:off x="495204" y="1996294"/>
            <a:ext cx="6080760" cy="699983"/>
          </a:xfrm>
          <a:prstGeom prst="homePlate">
            <a:avLst/>
          </a:prstGeom>
          <a:solidFill>
            <a:schemeClr val="accent1"/>
          </a:solidFill>
          <a:ln w="12700" cap="flat" cmpd="sng" algn="ctr">
            <a:noFill/>
            <a:prstDash val="solid"/>
            <a:round/>
            <a:headEnd type="none" w="med" len="med"/>
            <a:tailEnd type="none" w="med" len="med"/>
          </a:ln>
          <a:effectLst/>
        </p:spPr>
        <p:txBody>
          <a:bodyPr vert="horz" wrap="square" lIns="182880" tIns="182880" rIns="0" bIns="182880" numCol="1" rtlCol="0" anchor="ctr" anchorCtr="0" compatLnSpc="1">
            <a:prstTxWarp prst="textNoShape">
              <a:avLst/>
            </a:prstTxWarp>
            <a:noAutofit/>
          </a:bodyPr>
          <a:lstStyle/>
          <a:p>
            <a:pPr marL="0" indent="0">
              <a:buNone/>
            </a:pPr>
            <a:r>
              <a:rPr lang="en-US" sz="2000" dirty="0">
                <a:solidFill>
                  <a:schemeClr val="bg1"/>
                </a:solidFill>
                <a:latin typeface="+mn-lt"/>
              </a:rPr>
              <a:t>Home assistant speaker</a:t>
            </a:r>
          </a:p>
        </p:txBody>
      </p:sp>
      <p:sp>
        <p:nvSpPr>
          <p:cNvPr id="56" name="Rounded Rectangle 5"/>
          <p:cNvSpPr/>
          <p:nvPr/>
        </p:nvSpPr>
        <p:spPr bwMode="auto">
          <a:xfrm>
            <a:off x="488936" y="4299006"/>
            <a:ext cx="6080760" cy="699983"/>
          </a:xfrm>
          <a:prstGeom prst="homePlate">
            <a:avLst/>
          </a:prstGeom>
          <a:solidFill>
            <a:schemeClr val="accent1"/>
          </a:solidFill>
          <a:ln w="12700" cap="flat" cmpd="sng" algn="ctr">
            <a:noFill/>
            <a:prstDash val="solid"/>
            <a:round/>
            <a:headEnd type="none" w="med" len="med"/>
            <a:tailEnd type="none" w="med" len="med"/>
          </a:ln>
          <a:effectLst/>
        </p:spPr>
        <p:txBody>
          <a:bodyPr vert="horz" wrap="square" lIns="182880" tIns="182880" rIns="0" bIns="182880" numCol="1" rtlCol="0" anchor="ctr" anchorCtr="0" compatLnSpc="1">
            <a:prstTxWarp prst="textNoShape">
              <a:avLst/>
            </a:prstTxWarp>
            <a:noAutofit/>
          </a:bodyPr>
          <a:lstStyle/>
          <a:p>
            <a:r>
              <a:rPr lang="en-US" sz="2000" dirty="0">
                <a:solidFill>
                  <a:srgbClr val="FFFFFF"/>
                </a:solidFill>
                <a:latin typeface="+mn-lt"/>
              </a:rPr>
              <a:t>3D Hologram calling </a:t>
            </a:r>
            <a:endParaRPr lang="en-US" sz="2000" dirty="0">
              <a:latin typeface="+mn-lt"/>
            </a:endParaRPr>
          </a:p>
        </p:txBody>
      </p:sp>
      <p:sp>
        <p:nvSpPr>
          <p:cNvPr id="22" name="TextBox 21">
            <a:extLst>
              <a:ext uri="{FF2B5EF4-FFF2-40B4-BE49-F238E27FC236}">
                <a16:creationId xmlns:a16="http://schemas.microsoft.com/office/drawing/2014/main" id="{A2C88FD7-EC53-431A-8696-084970F19E39}"/>
              </a:ext>
            </a:extLst>
          </p:cNvPr>
          <p:cNvSpPr txBox="1"/>
          <p:nvPr/>
        </p:nvSpPr>
        <p:spPr bwMode="auto">
          <a:xfrm>
            <a:off x="426179" y="6237288"/>
            <a:ext cx="5500688" cy="319506"/>
          </a:xfrm>
          <a:prstGeom prst="rect">
            <a:avLst/>
          </a:prstGeom>
          <a:noFill/>
          <a:ln w="12700">
            <a:noFill/>
            <a:miter lim="800000"/>
            <a:headEnd/>
            <a:tailEnd/>
          </a:ln>
        </p:spPr>
        <p:txBody>
          <a:bodyPr vert="horz" wrap="square" lIns="72000" tIns="36000" rIns="73152" bIns="36576" numCol="1" rtlCol="0" anchor="t" anchorCtr="0" compatLnSpc="1">
            <a:prstTxWarp prst="textNoShape">
              <a:avLst/>
            </a:prstTxWarp>
            <a:spAutoFit/>
          </a:bodyPr>
          <a:lstStyle/>
          <a:p>
            <a:pPr>
              <a:buClr>
                <a:schemeClr val="tx1"/>
              </a:buClr>
            </a:pPr>
            <a:r>
              <a:rPr lang="sv-SE" sz="800" dirty="0">
                <a:solidFill>
                  <a:schemeClr val="tx2"/>
                </a:solidFill>
                <a:latin typeface="+mn-lt"/>
              </a:rPr>
              <a:t>Source: Ericsson ConsumerLab Analytical platform, Senior study, October 2019</a:t>
            </a:r>
          </a:p>
          <a:p>
            <a:pPr>
              <a:buClr>
                <a:schemeClr val="tx1"/>
              </a:buClr>
            </a:pPr>
            <a:r>
              <a:rPr lang="sv-SE" sz="800" dirty="0">
                <a:solidFill>
                  <a:schemeClr val="tx2"/>
                </a:solidFill>
                <a:latin typeface="+mn-lt"/>
              </a:rPr>
              <a:t>Base: Online population </a:t>
            </a:r>
            <a:r>
              <a:rPr lang="sv-SE" sz="800" dirty="0" err="1">
                <a:solidFill>
                  <a:schemeClr val="tx2"/>
                </a:solidFill>
                <a:latin typeface="+mn-lt"/>
              </a:rPr>
              <a:t>aged</a:t>
            </a:r>
            <a:r>
              <a:rPr lang="sv-SE" sz="800" dirty="0">
                <a:solidFill>
                  <a:schemeClr val="tx2"/>
                </a:solidFill>
                <a:latin typeface="+mn-lt"/>
              </a:rPr>
              <a:t> 65-74 </a:t>
            </a:r>
            <a:r>
              <a:rPr lang="sv-SE" sz="800" dirty="0" err="1">
                <a:solidFill>
                  <a:schemeClr val="tx2"/>
                </a:solidFill>
                <a:latin typeface="+mn-lt"/>
              </a:rPr>
              <a:t>years</a:t>
            </a:r>
            <a:r>
              <a:rPr lang="sv-SE" sz="800" dirty="0">
                <a:solidFill>
                  <a:schemeClr val="tx2"/>
                </a:solidFill>
                <a:latin typeface="+mn-lt"/>
              </a:rPr>
              <a:t> within Canada, China, Germany, Italy, Japan, Sweden. UK and US</a:t>
            </a:r>
            <a:endParaRPr lang="en-US" sz="800" dirty="0">
              <a:solidFill>
                <a:schemeClr val="tx2"/>
              </a:solidFill>
              <a:latin typeface="+mn-lt"/>
            </a:endParaRPr>
          </a:p>
        </p:txBody>
      </p:sp>
      <p:pic>
        <p:nvPicPr>
          <p:cNvPr id="4" name="Picture 3">
            <a:extLst>
              <a:ext uri="{FF2B5EF4-FFF2-40B4-BE49-F238E27FC236}">
                <a16:creationId xmlns:a16="http://schemas.microsoft.com/office/drawing/2014/main" id="{F585620E-E3A8-4724-9008-C800A8F371B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27407" y="4376028"/>
            <a:ext cx="999460" cy="561839"/>
          </a:xfrm>
          <a:prstGeom prst="rect">
            <a:avLst/>
          </a:prstGeom>
        </p:spPr>
      </p:pic>
      <p:pic>
        <p:nvPicPr>
          <p:cNvPr id="10" name="Picture 9" descr="A picture containing person, indoor&#10;&#10;Description automatically generated">
            <a:extLst>
              <a:ext uri="{FF2B5EF4-FFF2-40B4-BE49-F238E27FC236}">
                <a16:creationId xmlns:a16="http://schemas.microsoft.com/office/drawing/2014/main" id="{C79D0075-66DE-46BF-8E99-8118F949DF0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27407" y="5538032"/>
            <a:ext cx="999459" cy="524641"/>
          </a:xfrm>
          <a:prstGeom prst="rect">
            <a:avLst/>
          </a:prstGeom>
        </p:spPr>
      </p:pic>
      <p:pic>
        <p:nvPicPr>
          <p:cNvPr id="12" name="Picture 11">
            <a:extLst>
              <a:ext uri="{FF2B5EF4-FFF2-40B4-BE49-F238E27FC236}">
                <a16:creationId xmlns:a16="http://schemas.microsoft.com/office/drawing/2014/main" id="{8F241AF7-E805-4FC2-9CF0-BEF996C4A34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966570" y="3232311"/>
            <a:ext cx="960295" cy="537192"/>
          </a:xfrm>
          <a:prstGeom prst="rect">
            <a:avLst/>
          </a:prstGeom>
        </p:spPr>
      </p:pic>
      <p:pic>
        <p:nvPicPr>
          <p:cNvPr id="23" name="Picture 22">
            <a:extLst>
              <a:ext uri="{FF2B5EF4-FFF2-40B4-BE49-F238E27FC236}">
                <a16:creationId xmlns:a16="http://schemas.microsoft.com/office/drawing/2014/main" id="{19B611AE-92EE-4FF0-ACE3-94DB0CEDF773}"/>
              </a:ext>
            </a:extLst>
          </p:cNvPr>
          <p:cNvPicPr/>
          <p:nvPr/>
        </p:nvPicPr>
        <p:blipFill>
          <a:blip r:embed="rId9" cstate="print">
            <a:extLst>
              <a:ext uri="{28A0092B-C50C-407E-A947-70E740481C1C}">
                <a14:useLocalDpi xmlns:a14="http://schemas.microsoft.com/office/drawing/2010/main" val="0"/>
              </a:ext>
            </a:extLst>
          </a:blip>
          <a:stretch>
            <a:fillRect/>
          </a:stretch>
        </p:blipFill>
        <p:spPr>
          <a:xfrm>
            <a:off x="4966569" y="2067405"/>
            <a:ext cx="960297" cy="570380"/>
          </a:xfrm>
          <a:prstGeom prst="rect">
            <a:avLst/>
          </a:prstGeom>
        </p:spPr>
      </p:pic>
    </p:spTree>
    <p:custDataLst>
      <p:custData r:id="rId1"/>
      <p:custData r:id="rId2"/>
      <p:tags r:id="rId3"/>
    </p:custDataLst>
    <p:extLst>
      <p:ext uri="{BB962C8B-B14F-4D97-AF65-F5344CB8AC3E}">
        <p14:creationId xmlns:p14="http://schemas.microsoft.com/office/powerpoint/2010/main" val="40234185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424" y="476250"/>
            <a:ext cx="10134147" cy="1081088"/>
          </a:xfrm>
        </p:spPr>
        <p:txBody>
          <a:bodyPr/>
          <a:lstStyle/>
          <a:p>
            <a:r>
              <a:rPr lang="en-US" dirty="0"/>
              <a:t>Seniors see challenges with smart home solutions </a:t>
            </a:r>
          </a:p>
        </p:txBody>
      </p:sp>
      <p:sp>
        <p:nvSpPr>
          <p:cNvPr id="5" name="Rectangle 4"/>
          <p:cNvSpPr>
            <a:spLocks/>
          </p:cNvSpPr>
          <p:nvPr/>
        </p:nvSpPr>
        <p:spPr bwMode="auto">
          <a:xfrm>
            <a:off x="6240464" y="4149725"/>
            <a:ext cx="2592386" cy="2089150"/>
          </a:xfrm>
          <a:prstGeom prst="rect">
            <a:avLst/>
          </a:prstGeom>
          <a:solidFill>
            <a:schemeClr val="accent5"/>
          </a:solidFill>
          <a:ln w="12700" cap="flat" cmpd="sng" algn="ctr">
            <a:noFill/>
            <a:prstDash val="solid"/>
            <a:round/>
            <a:headEnd type="none" w="med" len="med"/>
            <a:tailEnd type="none" w="med" len="med"/>
          </a:ln>
          <a:effectLst/>
        </p:spPr>
        <p:txBody>
          <a:bodyPr rot="0" spcFirstLastPara="0" vertOverflow="overflow" horzOverflow="overflow" vert="horz" wrap="square" lIns="91440" tIns="91440" rIns="91440" bIns="91440" numCol="1" spcCol="0" rtlCol="0" fromWordArt="0" anchor="t" anchorCtr="0" forceAA="0" compatLnSpc="1">
            <a:prstTxWarp prst="textNoShape">
              <a:avLst/>
            </a:prstTxWarp>
            <a:noAutofit/>
          </a:body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mn-lt"/>
                <a:ea typeface="+mn-ea"/>
                <a:cs typeface="+mn-cs"/>
              </a:rPr>
              <a:t>Trust in AI </a:t>
            </a:r>
          </a:p>
          <a:p>
            <a:pPr marL="0" marR="0" lvl="0" indent="0" algn="l" defTabSz="914400" rtl="0" eaLnBrk="1" fontAlgn="base" latinLnBrk="0" hangingPunct="1">
              <a:lnSpc>
                <a:spcPct val="100000"/>
              </a:lnSpc>
              <a:spcBef>
                <a:spcPts val="300"/>
              </a:spcBef>
              <a:spcAft>
                <a:spcPct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mn-lt"/>
                <a:ea typeface="+mn-ea"/>
                <a:cs typeface="+mn-cs"/>
              </a:rPr>
              <a:t>Seniors value the convenience with automated services would but 3 in 10 don´t trust AI. They fear that they will get wrong products ordered by AI. How are decisions made?</a:t>
            </a:r>
          </a:p>
        </p:txBody>
      </p:sp>
      <p:sp>
        <p:nvSpPr>
          <p:cNvPr id="6" name="Rectangle 5"/>
          <p:cNvSpPr>
            <a:spLocks/>
          </p:cNvSpPr>
          <p:nvPr/>
        </p:nvSpPr>
        <p:spPr bwMode="auto">
          <a:xfrm>
            <a:off x="6240464" y="1844675"/>
            <a:ext cx="2592385" cy="2089150"/>
          </a:xfrm>
          <a:prstGeom prst="rect">
            <a:avLst/>
          </a:prstGeom>
          <a:solidFill>
            <a:schemeClr val="accent3"/>
          </a:solidFill>
          <a:ln w="12700" cap="flat" cmpd="sng" algn="ctr">
            <a:noFill/>
            <a:prstDash val="solid"/>
            <a:round/>
            <a:headEnd type="none" w="med" len="med"/>
            <a:tailEnd type="none" w="med" len="med"/>
          </a:ln>
          <a:effectLst/>
        </p:spPr>
        <p:txBody>
          <a:bodyPr rot="0" spcFirstLastPara="0" vertOverflow="overflow" horzOverflow="overflow" vert="horz" wrap="square" lIns="91440" tIns="91440" rIns="91440" bIns="91440" numCol="1" spcCol="0" rtlCol="0" fromWordArt="0" anchor="t" anchorCtr="0" forceAA="0" compatLnSpc="1">
            <a:prstTxWarp prst="textNoShape">
              <a:avLst/>
            </a:prstTxWarp>
            <a:noAutofit/>
          </a:body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mn-lt"/>
                <a:ea typeface="+mn-ea"/>
                <a:cs typeface="+mn-cs"/>
              </a:rPr>
              <a:t>Personal data </a:t>
            </a:r>
          </a:p>
          <a:p>
            <a:pPr marL="0" marR="0" lvl="0" indent="0" algn="l" defTabSz="914400" rtl="0" eaLnBrk="1" fontAlgn="base" latinLnBrk="0" hangingPunct="1">
              <a:lnSpc>
                <a:spcPct val="100000"/>
              </a:lnSpc>
              <a:spcBef>
                <a:spcPts val="300"/>
              </a:spcBef>
              <a:spcAft>
                <a:spcPct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mn-lt"/>
                <a:ea typeface="+mn-ea"/>
                <a:cs typeface="+mn-cs"/>
              </a:rPr>
              <a:t>Only 2 in 10 seniors 65+ trust private security companies to treat their personal data.</a:t>
            </a:r>
            <a:br>
              <a:rPr kumimoji="0" lang="en-US" sz="1400" b="0" i="0" u="none" strike="noStrike" kern="1200" cap="none" spc="0" normalizeH="0" baseline="0" noProof="0" dirty="0">
                <a:ln>
                  <a:noFill/>
                </a:ln>
                <a:solidFill>
                  <a:srgbClr val="FFFFFF"/>
                </a:solidFill>
                <a:effectLst/>
                <a:uLnTx/>
                <a:uFillTx/>
                <a:latin typeface="+mn-lt"/>
                <a:ea typeface="+mn-ea"/>
                <a:cs typeface="+mn-cs"/>
              </a:rPr>
            </a:br>
            <a:r>
              <a:rPr kumimoji="0" lang="en-US" sz="1400" b="0" i="0" u="none" strike="noStrike" kern="1200" cap="none" spc="0" normalizeH="0" baseline="0" noProof="0" dirty="0">
                <a:ln>
                  <a:noFill/>
                </a:ln>
                <a:solidFill>
                  <a:srgbClr val="FFFFFF"/>
                </a:solidFill>
                <a:effectLst/>
                <a:uLnTx/>
                <a:uFillTx/>
                <a:latin typeface="+mn-lt"/>
                <a:ea typeface="+mn-ea"/>
                <a:cs typeface="+mn-cs"/>
              </a:rPr>
              <a:t>There is higher trust in mobile operators, but the highest trust is for government/ states </a:t>
            </a:r>
            <a:br>
              <a:rPr kumimoji="0" lang="en-US" sz="1400" b="0" i="0" u="none" strike="noStrike" kern="1200" cap="none" spc="0" normalizeH="0" baseline="0" noProof="0" dirty="0">
                <a:ln>
                  <a:noFill/>
                </a:ln>
                <a:solidFill>
                  <a:srgbClr val="FFFFFF"/>
                </a:solidFill>
                <a:effectLst/>
                <a:uLnTx/>
                <a:uFillTx/>
                <a:latin typeface="+mn-lt"/>
                <a:ea typeface="+mn-ea"/>
                <a:cs typeface="+mn-cs"/>
              </a:rPr>
            </a:br>
            <a:r>
              <a:rPr kumimoji="0" lang="en-US" sz="1400" b="0" i="0" u="none" strike="noStrike" kern="1200" cap="none" spc="0" normalizeH="0" baseline="0" noProof="0" dirty="0">
                <a:ln>
                  <a:noFill/>
                </a:ln>
                <a:solidFill>
                  <a:srgbClr val="FFFFFF"/>
                </a:solidFill>
                <a:effectLst/>
                <a:uLnTx/>
                <a:uFillTx/>
                <a:latin typeface="+mn-lt"/>
                <a:ea typeface="+mn-ea"/>
                <a:cs typeface="+mn-cs"/>
              </a:rPr>
              <a:t>and banks</a:t>
            </a:r>
          </a:p>
        </p:txBody>
      </p:sp>
      <p:sp>
        <p:nvSpPr>
          <p:cNvPr id="8" name="Rectangle 7"/>
          <p:cNvSpPr>
            <a:spLocks/>
          </p:cNvSpPr>
          <p:nvPr/>
        </p:nvSpPr>
        <p:spPr bwMode="auto">
          <a:xfrm>
            <a:off x="9120189" y="1850831"/>
            <a:ext cx="2592386" cy="2089150"/>
          </a:xfrm>
          <a:prstGeom prst="rect">
            <a:avLst/>
          </a:prstGeom>
          <a:solidFill>
            <a:schemeClr val="accent2"/>
          </a:solidFill>
          <a:ln w="12700" cap="flat" cmpd="sng" algn="ctr">
            <a:noFill/>
            <a:prstDash val="solid"/>
            <a:round/>
            <a:headEnd type="none" w="med" len="med"/>
            <a:tailEnd type="none" w="med" len="med"/>
          </a:ln>
          <a:effectLst/>
        </p:spPr>
        <p:txBody>
          <a:bodyPr rot="0" spcFirstLastPara="0" vertOverflow="overflow" horzOverflow="overflow" vert="horz" wrap="square" lIns="91440" tIns="91440" rIns="91440" bIns="91440" numCol="1" spcCol="0" rtlCol="0" fromWordArt="0" anchor="t" anchorCtr="0" forceAA="0" compatLnSpc="1">
            <a:prstTxWarp prst="textNoShape">
              <a:avLst/>
            </a:prstTxWarp>
            <a:noAutofit/>
          </a:body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mn-lt"/>
                <a:ea typeface="+mn-ea"/>
                <a:cs typeface="+mn-cs"/>
              </a:rPr>
              <a:t>Lack of quality </a:t>
            </a:r>
          </a:p>
          <a:p>
            <a:pPr marL="0" marR="0" lvl="0" indent="0" algn="l" defTabSz="914400" rtl="0" eaLnBrk="1" fontAlgn="base" latinLnBrk="0" hangingPunct="1">
              <a:lnSpc>
                <a:spcPct val="100000"/>
              </a:lnSpc>
              <a:spcBef>
                <a:spcPts val="300"/>
              </a:spcBef>
              <a:spcAft>
                <a:spcPct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mn-lt"/>
                <a:ea typeface="+mn-ea"/>
                <a:cs typeface="+mn-cs"/>
              </a:rPr>
              <a:t>4 in 10 seniors 65+ years </a:t>
            </a:r>
            <a:br>
              <a:rPr kumimoji="0" lang="en-US" sz="1400" b="0" i="0" u="none" strike="noStrike" kern="1200" cap="none" spc="0" normalizeH="0" baseline="0" noProof="0" dirty="0">
                <a:ln>
                  <a:noFill/>
                </a:ln>
                <a:solidFill>
                  <a:srgbClr val="FFFFFF"/>
                </a:solidFill>
                <a:effectLst/>
                <a:uLnTx/>
                <a:uFillTx/>
                <a:latin typeface="+mn-lt"/>
                <a:ea typeface="+mn-ea"/>
                <a:cs typeface="+mn-cs"/>
              </a:rPr>
            </a:br>
            <a:r>
              <a:rPr kumimoji="0" lang="en-US" sz="1400" b="0" i="0" u="none" strike="noStrike" kern="1200" cap="none" spc="0" normalizeH="0" baseline="0" noProof="0" dirty="0">
                <a:ln>
                  <a:noFill/>
                </a:ln>
                <a:solidFill>
                  <a:srgbClr val="FFFFFF"/>
                </a:solidFill>
                <a:effectLst/>
                <a:uLnTx/>
                <a:uFillTx/>
                <a:latin typeface="+mn-lt"/>
                <a:ea typeface="+mn-ea"/>
                <a:cs typeface="+mn-cs"/>
              </a:rPr>
              <a:t>who not have an alarm have not installed it they think it wouldn’t make them safer since burglars could brake </a:t>
            </a:r>
            <a:br>
              <a:rPr kumimoji="0" lang="en-US" sz="1400" b="0" i="0" u="none" strike="noStrike" kern="1200" cap="none" spc="0" normalizeH="0" baseline="0" noProof="0" dirty="0">
                <a:ln>
                  <a:noFill/>
                </a:ln>
                <a:solidFill>
                  <a:srgbClr val="FFFFFF"/>
                </a:solidFill>
                <a:effectLst/>
                <a:uLnTx/>
                <a:uFillTx/>
                <a:latin typeface="+mn-lt"/>
                <a:ea typeface="+mn-ea"/>
                <a:cs typeface="+mn-cs"/>
              </a:rPr>
            </a:br>
            <a:r>
              <a:rPr kumimoji="0" lang="en-US" sz="1400" b="0" i="0" u="none" strike="noStrike" kern="1200" cap="none" spc="0" normalizeH="0" baseline="0" noProof="0" dirty="0">
                <a:ln>
                  <a:noFill/>
                </a:ln>
                <a:solidFill>
                  <a:srgbClr val="FFFFFF"/>
                </a:solidFill>
                <a:effectLst/>
                <a:uLnTx/>
                <a:uFillTx/>
                <a:latin typeface="+mn-lt"/>
                <a:ea typeface="+mn-ea"/>
                <a:cs typeface="+mn-cs"/>
              </a:rPr>
              <a:t>in anyway</a:t>
            </a:r>
          </a:p>
        </p:txBody>
      </p:sp>
      <p:sp>
        <p:nvSpPr>
          <p:cNvPr id="7" name="Oval 6">
            <a:extLst>
              <a:ext uri="{FF2B5EF4-FFF2-40B4-BE49-F238E27FC236}">
                <a16:creationId xmlns:a16="http://schemas.microsoft.com/office/drawing/2014/main" id="{15266E5A-08A7-44E4-8764-98C55F785A1F}"/>
              </a:ext>
            </a:extLst>
          </p:cNvPr>
          <p:cNvSpPr/>
          <p:nvPr/>
        </p:nvSpPr>
        <p:spPr>
          <a:xfrm>
            <a:off x="1575152" y="2571797"/>
            <a:ext cx="3401763" cy="1181387"/>
          </a:xfrm>
          <a:prstGeom prst="ellipse">
            <a:avLst/>
          </a:prstGeom>
          <a:noFill/>
          <a:ln>
            <a:solidFill>
              <a:schemeClr val="tx1"/>
            </a:solidFill>
          </a:ln>
        </p:spPr>
        <p:style>
          <a:lnRef idx="0">
            <a:scrgbClr r="0" g="0" b="0"/>
          </a:lnRef>
          <a:fillRef idx="1">
            <a:scrgbClr r="0" g="0" b="0"/>
          </a:fillRef>
          <a:effectRef idx="0">
            <a:schemeClr val="accent1">
              <a:tint val="50000"/>
              <a:alpha val="40000"/>
              <a:hueOff val="0"/>
              <a:satOff val="0"/>
              <a:lumOff val="0"/>
              <a:alphaOff val="0"/>
            </a:schemeClr>
          </a:effectRef>
          <a:fontRef idx="minor">
            <a:schemeClr val="lt1">
              <a:hueOff val="0"/>
              <a:satOff val="0"/>
              <a:lumOff val="0"/>
              <a:alphaOff val="0"/>
            </a:schemeClr>
          </a:fontRef>
        </p:style>
      </p:sp>
      <p:sp>
        <p:nvSpPr>
          <p:cNvPr id="9" name="Arrow: Down 8">
            <a:extLst>
              <a:ext uri="{FF2B5EF4-FFF2-40B4-BE49-F238E27FC236}">
                <a16:creationId xmlns:a16="http://schemas.microsoft.com/office/drawing/2014/main" id="{99FFC0D0-9D06-4B12-8BF9-F4EE6EC42EE3}"/>
              </a:ext>
            </a:extLst>
          </p:cNvPr>
          <p:cNvSpPr/>
          <p:nvPr/>
        </p:nvSpPr>
        <p:spPr>
          <a:xfrm>
            <a:off x="2855592" y="5488786"/>
            <a:ext cx="659256" cy="421924"/>
          </a:xfrm>
          <a:prstGeom prst="downArrow">
            <a:avLst/>
          </a:prstGeom>
          <a:solidFill>
            <a:schemeClr val="accent1"/>
          </a:solidFill>
        </p:spPr>
        <p:style>
          <a:lnRef idx="2">
            <a:schemeClr val="lt1">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dk1">
              <a:hueOff val="0"/>
              <a:satOff val="0"/>
              <a:lumOff val="0"/>
              <a:alphaOff val="0"/>
            </a:schemeClr>
          </a:fontRef>
        </p:style>
      </p:sp>
      <p:sp>
        <p:nvSpPr>
          <p:cNvPr id="10" name="Freeform: Shape 9">
            <a:extLst>
              <a:ext uri="{FF2B5EF4-FFF2-40B4-BE49-F238E27FC236}">
                <a16:creationId xmlns:a16="http://schemas.microsoft.com/office/drawing/2014/main" id="{46800895-1098-4751-AD7A-8C4B09E9916B}"/>
              </a:ext>
            </a:extLst>
          </p:cNvPr>
          <p:cNvSpPr/>
          <p:nvPr/>
        </p:nvSpPr>
        <p:spPr>
          <a:xfrm>
            <a:off x="1117393" y="5811415"/>
            <a:ext cx="4070337" cy="421925"/>
          </a:xfrm>
          <a:custGeom>
            <a:avLst/>
            <a:gdLst>
              <a:gd name="connsiteX0" fmla="*/ 0 w 3164430"/>
              <a:gd name="connsiteY0" fmla="*/ 0 h 791107"/>
              <a:gd name="connsiteX1" fmla="*/ 3164430 w 3164430"/>
              <a:gd name="connsiteY1" fmla="*/ 0 h 791107"/>
              <a:gd name="connsiteX2" fmla="*/ 3164430 w 3164430"/>
              <a:gd name="connsiteY2" fmla="*/ 791107 h 791107"/>
              <a:gd name="connsiteX3" fmla="*/ 0 w 3164430"/>
              <a:gd name="connsiteY3" fmla="*/ 791107 h 791107"/>
              <a:gd name="connsiteX4" fmla="*/ 0 w 3164430"/>
              <a:gd name="connsiteY4" fmla="*/ 0 h 791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64430" h="791107">
                <a:moveTo>
                  <a:pt x="0" y="0"/>
                </a:moveTo>
                <a:lnTo>
                  <a:pt x="3164430" y="0"/>
                </a:lnTo>
                <a:lnTo>
                  <a:pt x="3164430" y="791107"/>
                </a:lnTo>
                <a:lnTo>
                  <a:pt x="0" y="79110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noProof="0" dirty="0"/>
              <a:t>Senior smart home product or service</a:t>
            </a:r>
          </a:p>
        </p:txBody>
      </p:sp>
      <p:sp>
        <p:nvSpPr>
          <p:cNvPr id="11" name="Freeform: Shape 10">
            <a:extLst>
              <a:ext uri="{FF2B5EF4-FFF2-40B4-BE49-F238E27FC236}">
                <a16:creationId xmlns:a16="http://schemas.microsoft.com/office/drawing/2014/main" id="{8CFE112A-C358-4266-94A6-7A765A22120D}"/>
              </a:ext>
            </a:extLst>
          </p:cNvPr>
          <p:cNvSpPr/>
          <p:nvPr/>
        </p:nvSpPr>
        <p:spPr>
          <a:xfrm>
            <a:off x="2378991" y="2945603"/>
            <a:ext cx="1277227" cy="1230156"/>
          </a:xfrm>
          <a:custGeom>
            <a:avLst/>
            <a:gdLst>
              <a:gd name="connsiteX0" fmla="*/ 0 w 1277227"/>
              <a:gd name="connsiteY0" fmla="*/ 615078 h 1230156"/>
              <a:gd name="connsiteX1" fmla="*/ 638614 w 1277227"/>
              <a:gd name="connsiteY1" fmla="*/ 0 h 1230156"/>
              <a:gd name="connsiteX2" fmla="*/ 1277228 w 1277227"/>
              <a:gd name="connsiteY2" fmla="*/ 615078 h 1230156"/>
              <a:gd name="connsiteX3" fmla="*/ 638614 w 1277227"/>
              <a:gd name="connsiteY3" fmla="*/ 1230156 h 1230156"/>
              <a:gd name="connsiteX4" fmla="*/ 0 w 1277227"/>
              <a:gd name="connsiteY4" fmla="*/ 615078 h 1230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7227" h="1230156">
                <a:moveTo>
                  <a:pt x="0" y="615078"/>
                </a:moveTo>
                <a:cubicBezTo>
                  <a:pt x="0" y="275380"/>
                  <a:pt x="285917" y="0"/>
                  <a:pt x="638614" y="0"/>
                </a:cubicBezTo>
                <a:cubicBezTo>
                  <a:pt x="991311" y="0"/>
                  <a:pt x="1277228" y="275380"/>
                  <a:pt x="1277228" y="615078"/>
                </a:cubicBezTo>
                <a:cubicBezTo>
                  <a:pt x="1277228" y="954776"/>
                  <a:pt x="991311" y="1230156"/>
                  <a:pt x="638614" y="1230156"/>
                </a:cubicBezTo>
                <a:cubicBezTo>
                  <a:pt x="285917" y="1230156"/>
                  <a:pt x="0" y="954776"/>
                  <a:pt x="0" y="615078"/>
                </a:cubicBezTo>
                <a:close/>
              </a:path>
            </a:pathLst>
          </a:custGeom>
          <a:solidFill>
            <a:schemeClr val="accent2"/>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07366" tIns="200472" rIns="207366" bIns="200472" numCol="1" spcCol="1270" anchor="ctr" anchorCtr="0">
            <a:noAutofit/>
          </a:bodyPr>
          <a:lstStyle/>
          <a:p>
            <a:pPr marL="0" lvl="0" indent="0" algn="ctr" defTabSz="711200">
              <a:lnSpc>
                <a:spcPct val="90000"/>
              </a:lnSpc>
              <a:spcBef>
                <a:spcPct val="0"/>
              </a:spcBef>
              <a:spcAft>
                <a:spcPct val="35000"/>
              </a:spcAft>
              <a:buNone/>
            </a:pPr>
            <a:r>
              <a:rPr lang="en-US" sz="1600" kern="1200" noProof="0" dirty="0"/>
              <a:t>Lack of quality</a:t>
            </a:r>
          </a:p>
        </p:txBody>
      </p:sp>
      <p:sp>
        <p:nvSpPr>
          <p:cNvPr id="12" name="Shape 11">
            <a:extLst>
              <a:ext uri="{FF2B5EF4-FFF2-40B4-BE49-F238E27FC236}">
                <a16:creationId xmlns:a16="http://schemas.microsoft.com/office/drawing/2014/main" id="{2B412540-7DF0-4B30-B875-D078602B5BD7}"/>
              </a:ext>
            </a:extLst>
          </p:cNvPr>
          <p:cNvSpPr/>
          <p:nvPr/>
        </p:nvSpPr>
        <p:spPr>
          <a:xfrm>
            <a:off x="1376874" y="2400391"/>
            <a:ext cx="3691835" cy="2953468"/>
          </a:xfrm>
          <a:prstGeom prst="funnel">
            <a:avLst/>
          </a:prstGeom>
          <a:ln>
            <a:solidFill>
              <a:schemeClr val="tx1"/>
            </a:solidFill>
          </a:ln>
        </p:spPr>
        <p:style>
          <a:lnRef idx="1">
            <a:scrgbClr r="0" g="0" b="0"/>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sp>
      <p:grpSp>
        <p:nvGrpSpPr>
          <p:cNvPr id="3" name="Group 2">
            <a:extLst>
              <a:ext uri="{FF2B5EF4-FFF2-40B4-BE49-F238E27FC236}">
                <a16:creationId xmlns:a16="http://schemas.microsoft.com/office/drawing/2014/main" id="{781DF4D4-B836-4EFC-8ACE-8F31A258FFB6}"/>
              </a:ext>
            </a:extLst>
          </p:cNvPr>
          <p:cNvGrpSpPr/>
          <p:nvPr/>
        </p:nvGrpSpPr>
        <p:grpSpPr>
          <a:xfrm>
            <a:off x="1824552" y="1819572"/>
            <a:ext cx="1169677" cy="1161151"/>
            <a:chOff x="1824552" y="1819572"/>
            <a:chExt cx="1169677" cy="1161151"/>
          </a:xfrm>
        </p:grpSpPr>
        <p:sp>
          <p:nvSpPr>
            <p:cNvPr id="16" name="Oval 15">
              <a:extLst>
                <a:ext uri="{FF2B5EF4-FFF2-40B4-BE49-F238E27FC236}">
                  <a16:creationId xmlns:a16="http://schemas.microsoft.com/office/drawing/2014/main" id="{3127DBF8-DC6E-467D-8604-09B2F16CD08E}"/>
                </a:ext>
              </a:extLst>
            </p:cNvPr>
            <p:cNvSpPr/>
            <p:nvPr/>
          </p:nvSpPr>
          <p:spPr>
            <a:xfrm>
              <a:off x="1824552" y="1819572"/>
              <a:ext cx="1169677" cy="1161151"/>
            </a:xfrm>
            <a:prstGeom prst="ellipse">
              <a:avLst/>
            </a:prstGeom>
            <a:solidFill>
              <a:schemeClr val="accent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Oval 4">
              <a:extLst>
                <a:ext uri="{FF2B5EF4-FFF2-40B4-BE49-F238E27FC236}">
                  <a16:creationId xmlns:a16="http://schemas.microsoft.com/office/drawing/2014/main" id="{70328CAC-1AD1-4879-88CE-485FAFD6B53D}"/>
                </a:ext>
              </a:extLst>
            </p:cNvPr>
            <p:cNvSpPr txBox="1"/>
            <p:nvPr/>
          </p:nvSpPr>
          <p:spPr>
            <a:xfrm>
              <a:off x="1995847" y="2038843"/>
              <a:ext cx="827086" cy="821057"/>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19050" tIns="19050" rIns="19050" bIns="19050" numCol="1" spcCol="1270" anchor="ctr" anchorCtr="0">
              <a:noAutofit/>
            </a:bodyPr>
            <a:lstStyle/>
            <a:p>
              <a:pPr marL="0" marR="0" lvl="0" indent="0" algn="ctr" defTabSz="666750" rtl="0" eaLnBrk="1" fontAlgn="auto" latinLnBrk="0" hangingPunct="1">
                <a:lnSpc>
                  <a:spcPct val="90000"/>
                </a:lnSpc>
                <a:spcBef>
                  <a:spcPct val="0"/>
                </a:spcBef>
                <a:spcAft>
                  <a:spcPct val="35000"/>
                </a:spcAft>
                <a:buClrTx/>
                <a:buSzTx/>
                <a:buFontTx/>
                <a:buNone/>
                <a:tabLst/>
                <a:defRPr/>
              </a:pPr>
              <a:r>
                <a:rPr kumimoji="0" lang="sv-SE" sz="1600" b="0" i="0" u="none" strike="noStrike" kern="1200" cap="none" spc="0" normalizeH="0" baseline="0" noProof="0" dirty="0">
                  <a:ln>
                    <a:noFill/>
                  </a:ln>
                  <a:solidFill>
                    <a:srgbClr val="FFFFFF"/>
                  </a:solidFill>
                  <a:effectLst/>
                  <a:uLnTx/>
                  <a:uFillTx/>
                  <a:ea typeface="+mn-ea"/>
                  <a:cs typeface="+mn-cs"/>
                </a:rPr>
                <a:t>Trust in AI</a:t>
              </a:r>
              <a:endParaRPr kumimoji="0" lang="en-US" sz="1600" b="0" i="0" u="none" strike="noStrike" kern="1200" cap="none" spc="0" normalizeH="0" baseline="0" noProof="0" dirty="0">
                <a:ln>
                  <a:noFill/>
                </a:ln>
                <a:solidFill>
                  <a:srgbClr val="FFFFFF"/>
                </a:solidFill>
                <a:effectLst/>
                <a:uLnTx/>
                <a:uFillTx/>
                <a:ea typeface="+mn-ea"/>
                <a:cs typeface="+mn-cs"/>
              </a:endParaRPr>
            </a:p>
          </p:txBody>
        </p:sp>
      </p:grpSp>
      <p:grpSp>
        <p:nvGrpSpPr>
          <p:cNvPr id="18" name="Group 17">
            <a:extLst>
              <a:ext uri="{FF2B5EF4-FFF2-40B4-BE49-F238E27FC236}">
                <a16:creationId xmlns:a16="http://schemas.microsoft.com/office/drawing/2014/main" id="{CD12D97D-AEAB-4E63-A9F1-8CE8168DD336}"/>
              </a:ext>
            </a:extLst>
          </p:cNvPr>
          <p:cNvGrpSpPr/>
          <p:nvPr/>
        </p:nvGrpSpPr>
        <p:grpSpPr>
          <a:xfrm>
            <a:off x="3664715" y="2400148"/>
            <a:ext cx="1169677" cy="1161152"/>
            <a:chOff x="4587617" y="0"/>
            <a:chExt cx="1524000" cy="1524000"/>
          </a:xfrm>
        </p:grpSpPr>
        <p:sp>
          <p:nvSpPr>
            <p:cNvPr id="19" name="Oval 18">
              <a:extLst>
                <a:ext uri="{FF2B5EF4-FFF2-40B4-BE49-F238E27FC236}">
                  <a16:creationId xmlns:a16="http://schemas.microsoft.com/office/drawing/2014/main" id="{FE4F1DC3-3DB1-4459-8B0D-A20CC95AA861}"/>
                </a:ext>
              </a:extLst>
            </p:cNvPr>
            <p:cNvSpPr/>
            <p:nvPr/>
          </p:nvSpPr>
          <p:spPr>
            <a:xfrm>
              <a:off x="4587617" y="0"/>
              <a:ext cx="1524000" cy="1524000"/>
            </a:xfrm>
            <a:prstGeom prst="ellipse">
              <a:avLst/>
            </a:prstGeom>
            <a:solidFill>
              <a:schemeClr val="accent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0" name="Oval 4">
              <a:extLst>
                <a:ext uri="{FF2B5EF4-FFF2-40B4-BE49-F238E27FC236}">
                  <a16:creationId xmlns:a16="http://schemas.microsoft.com/office/drawing/2014/main" id="{B1C970F3-CD85-45A9-BCDB-BECB07897EFF}"/>
                </a:ext>
              </a:extLst>
            </p:cNvPr>
            <p:cNvSpPr txBox="1"/>
            <p:nvPr/>
          </p:nvSpPr>
          <p:spPr>
            <a:xfrm>
              <a:off x="4810802" y="223185"/>
              <a:ext cx="1077630" cy="107763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dirty="0">
                  <a:ln>
                    <a:noFill/>
                  </a:ln>
                  <a:solidFill>
                    <a:srgbClr val="FFFFFF"/>
                  </a:solidFill>
                  <a:effectLst/>
                  <a:uLnTx/>
                  <a:uFillTx/>
                  <a:ea typeface="+mn-ea"/>
                  <a:cs typeface="+mn-cs"/>
                </a:rPr>
                <a:t>Personal data </a:t>
              </a:r>
            </a:p>
          </p:txBody>
        </p:sp>
      </p:grpSp>
      <p:sp>
        <p:nvSpPr>
          <p:cNvPr id="22" name="TextBox 21">
            <a:extLst>
              <a:ext uri="{FF2B5EF4-FFF2-40B4-BE49-F238E27FC236}">
                <a16:creationId xmlns:a16="http://schemas.microsoft.com/office/drawing/2014/main" id="{D8EB1390-1F7B-4DC9-9408-F708DCD968A9}"/>
              </a:ext>
            </a:extLst>
          </p:cNvPr>
          <p:cNvSpPr txBox="1"/>
          <p:nvPr/>
        </p:nvSpPr>
        <p:spPr bwMode="auto">
          <a:xfrm>
            <a:off x="426179" y="6237288"/>
            <a:ext cx="5500688" cy="319506"/>
          </a:xfrm>
          <a:prstGeom prst="rect">
            <a:avLst/>
          </a:prstGeom>
          <a:noFill/>
          <a:ln w="12700">
            <a:noFill/>
            <a:miter lim="800000"/>
            <a:headEnd/>
            <a:tailEnd/>
          </a:ln>
        </p:spPr>
        <p:txBody>
          <a:bodyPr vert="horz" wrap="square" lIns="72000" tIns="36000" rIns="73152" bIns="36576" numCol="1" rtlCol="0" anchor="t" anchorCtr="0" compatLnSpc="1">
            <a:prstTxWarp prst="textNoShape">
              <a:avLst/>
            </a:prstTxWarp>
            <a:spAutoFit/>
          </a:bodyPr>
          <a:lstStyle/>
          <a:p>
            <a:pPr>
              <a:buClr>
                <a:schemeClr val="tx1"/>
              </a:buClr>
            </a:pPr>
            <a:r>
              <a:rPr lang="sv-SE" sz="800" dirty="0">
                <a:solidFill>
                  <a:schemeClr val="tx2"/>
                </a:solidFill>
                <a:latin typeface="+mn-lt"/>
              </a:rPr>
              <a:t>Source: Ericsson ConsumerLab Analytical platform, Senior study, October 2019</a:t>
            </a:r>
          </a:p>
          <a:p>
            <a:pPr>
              <a:buClr>
                <a:schemeClr val="tx1"/>
              </a:buClr>
            </a:pPr>
            <a:r>
              <a:rPr lang="sv-SE" sz="800" dirty="0">
                <a:solidFill>
                  <a:schemeClr val="tx2"/>
                </a:solidFill>
                <a:latin typeface="+mn-lt"/>
              </a:rPr>
              <a:t>Base: Online population </a:t>
            </a:r>
            <a:r>
              <a:rPr lang="sv-SE" sz="800" dirty="0" err="1">
                <a:solidFill>
                  <a:schemeClr val="tx2"/>
                </a:solidFill>
                <a:latin typeface="+mn-lt"/>
              </a:rPr>
              <a:t>aged</a:t>
            </a:r>
            <a:r>
              <a:rPr lang="sv-SE" sz="800" dirty="0">
                <a:solidFill>
                  <a:schemeClr val="tx2"/>
                </a:solidFill>
                <a:latin typeface="+mn-lt"/>
              </a:rPr>
              <a:t> 65-74 </a:t>
            </a:r>
            <a:r>
              <a:rPr lang="sv-SE" sz="800" dirty="0" err="1">
                <a:solidFill>
                  <a:schemeClr val="tx2"/>
                </a:solidFill>
                <a:latin typeface="+mn-lt"/>
              </a:rPr>
              <a:t>years</a:t>
            </a:r>
            <a:r>
              <a:rPr lang="sv-SE" sz="800" dirty="0">
                <a:solidFill>
                  <a:schemeClr val="tx2"/>
                </a:solidFill>
                <a:latin typeface="+mn-lt"/>
              </a:rPr>
              <a:t> within Canada, China, Germany, Italy, Japan, Sweden. UK and US</a:t>
            </a:r>
            <a:endParaRPr lang="en-US" sz="800" dirty="0">
              <a:solidFill>
                <a:schemeClr val="tx2"/>
              </a:solidFill>
              <a:latin typeface="+mn-lt"/>
            </a:endParaRPr>
          </a:p>
        </p:txBody>
      </p:sp>
      <p:pic>
        <p:nvPicPr>
          <p:cNvPr id="25" name="Picture 24">
            <a:extLst>
              <a:ext uri="{FF2B5EF4-FFF2-40B4-BE49-F238E27FC236}">
                <a16:creationId xmlns:a16="http://schemas.microsoft.com/office/drawing/2014/main" id="{514533B5-A3D5-4459-A656-0418675EC2B7}"/>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9116200" y="4149725"/>
            <a:ext cx="2596376" cy="2089150"/>
          </a:xfrm>
          <a:prstGeom prst="rect">
            <a:avLst/>
          </a:prstGeom>
        </p:spPr>
      </p:pic>
    </p:spTree>
    <p:custDataLst>
      <p:custData r:id="rId1"/>
      <p:custData r:id="rId2"/>
      <p:tags r:id="rId3"/>
    </p:custDataLst>
    <p:extLst>
      <p:ext uri="{BB962C8B-B14F-4D97-AF65-F5344CB8AC3E}">
        <p14:creationId xmlns:p14="http://schemas.microsoft.com/office/powerpoint/2010/main" val="27230262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6C701-7189-421F-9EA9-5BA7EE4182B0}"/>
              </a:ext>
            </a:extLst>
          </p:cNvPr>
          <p:cNvSpPr>
            <a:spLocks noGrp="1"/>
          </p:cNvSpPr>
          <p:nvPr>
            <p:ph type="title"/>
          </p:nvPr>
        </p:nvSpPr>
        <p:spPr>
          <a:xfrm>
            <a:off x="426179" y="476250"/>
            <a:ext cx="10721976" cy="1081088"/>
          </a:xfrm>
        </p:spPr>
        <p:txBody>
          <a:bodyPr/>
          <a:lstStyle/>
          <a:p>
            <a:r>
              <a:rPr lang="en-US" dirty="0"/>
              <a:t>Seniors are curios about AR/VR entertainment </a:t>
            </a:r>
            <a:br>
              <a:rPr lang="en-US" dirty="0"/>
            </a:br>
            <a:r>
              <a:rPr lang="en-US" dirty="0"/>
              <a:t>– but utility before pleasure</a:t>
            </a:r>
          </a:p>
        </p:txBody>
      </p:sp>
      <p:sp>
        <p:nvSpPr>
          <p:cNvPr id="20" name="Content Placeholder 1">
            <a:extLst>
              <a:ext uri="{FF2B5EF4-FFF2-40B4-BE49-F238E27FC236}">
                <a16:creationId xmlns:a16="http://schemas.microsoft.com/office/drawing/2014/main" id="{525FB794-BBFC-4E1D-9970-BD3D6655C084}"/>
              </a:ext>
            </a:extLst>
          </p:cNvPr>
          <p:cNvSpPr txBox="1">
            <a:spLocks/>
          </p:cNvSpPr>
          <p:nvPr/>
        </p:nvSpPr>
        <p:spPr>
          <a:xfrm>
            <a:off x="5301302" y="1815292"/>
            <a:ext cx="4090080" cy="2203022"/>
          </a:xfrm>
          <a:prstGeom prst="rect">
            <a:avLst/>
          </a:prstGeom>
          <a:solidFill>
            <a:schemeClr val="accent1"/>
          </a:solidFill>
          <a:ln>
            <a:noFill/>
          </a:ln>
        </p:spPr>
        <p:txBody>
          <a:bodyPr lIns="91440" tIns="109728" anchor="ctr"/>
          <a:lstStyle>
            <a:lvl1pPr marL="342900" indent="-342900" algn="l" rtl="0" eaLnBrk="1" fontAlgn="base" hangingPunct="1">
              <a:spcBef>
                <a:spcPts val="300"/>
              </a:spcBef>
              <a:spcAft>
                <a:spcPct val="0"/>
              </a:spcAft>
              <a:buClr>
                <a:schemeClr val="tx1"/>
              </a:buClr>
              <a:buFont typeface="Ericsson Hilda Light" panose="00000400000000000000" pitchFamily="2" charset="0"/>
              <a:buChar char="—"/>
              <a:defRPr sz="2000" kern="1000" spc="-30">
                <a:solidFill>
                  <a:schemeClr val="tx1"/>
                </a:solidFill>
                <a:latin typeface="+mn-lt"/>
                <a:ea typeface="+mn-ea"/>
                <a:cs typeface="+mn-cs"/>
              </a:defRPr>
            </a:lvl1pPr>
            <a:lvl2pPr marL="712788" indent="-342900" algn="l" rtl="0" eaLnBrk="1" fontAlgn="base" hangingPunct="1">
              <a:spcBef>
                <a:spcPts val="300"/>
              </a:spcBef>
              <a:spcAft>
                <a:spcPct val="0"/>
              </a:spcAft>
              <a:buClr>
                <a:schemeClr val="tx1"/>
              </a:buClr>
              <a:buFont typeface="Ericsson Hilda Light" panose="00000400000000000000" pitchFamily="2" charset="0"/>
              <a:buChar char="—"/>
              <a:defRPr sz="2000" kern="1000" spc="-30">
                <a:solidFill>
                  <a:schemeClr val="tx1"/>
                </a:solidFill>
                <a:latin typeface="+mn-lt"/>
              </a:defRPr>
            </a:lvl2pPr>
            <a:lvl3pPr marL="1079500" indent="-342900" algn="l" rtl="0" eaLnBrk="1" fontAlgn="base" hangingPunct="1">
              <a:spcBef>
                <a:spcPts val="300"/>
              </a:spcBef>
              <a:spcAft>
                <a:spcPct val="0"/>
              </a:spcAft>
              <a:buClr>
                <a:schemeClr val="tx1"/>
              </a:buClr>
              <a:buFont typeface="Ericsson Hilda Light" panose="00000400000000000000" pitchFamily="2" charset="0"/>
              <a:buChar char="—"/>
              <a:defRPr sz="2000" kern="1000" spc="-30">
                <a:solidFill>
                  <a:schemeClr val="tx1"/>
                </a:solidFill>
                <a:latin typeface="+mn-lt"/>
              </a:defRPr>
            </a:lvl3pPr>
            <a:lvl4pPr marL="1435100" indent="-342900" algn="l" rtl="0" eaLnBrk="1" fontAlgn="base" hangingPunct="1">
              <a:spcBef>
                <a:spcPts val="300"/>
              </a:spcBef>
              <a:spcAft>
                <a:spcPct val="0"/>
              </a:spcAft>
              <a:buClr>
                <a:schemeClr val="tx1"/>
              </a:buClr>
              <a:buFont typeface="Ericsson Hilda Light" panose="00000400000000000000" pitchFamily="2" charset="0"/>
              <a:buChar char="—"/>
              <a:defRPr sz="2000" kern="1000" spc="-30">
                <a:solidFill>
                  <a:schemeClr val="tx1"/>
                </a:solidFill>
                <a:latin typeface="+mn-lt"/>
              </a:defRPr>
            </a:lvl4pPr>
            <a:lvl5pPr marL="1770063" indent="-342900" algn="l" rtl="0" eaLnBrk="1" fontAlgn="base" hangingPunct="1">
              <a:spcBef>
                <a:spcPts val="300"/>
              </a:spcBef>
              <a:spcAft>
                <a:spcPct val="0"/>
              </a:spcAft>
              <a:buClr>
                <a:schemeClr val="tx1"/>
              </a:buClr>
              <a:buFont typeface="Ericsson Hilda Light" panose="00000400000000000000" pitchFamily="2" charset="0"/>
              <a:buChar char="—"/>
              <a:defRPr sz="2000" kern="1000" spc="-30">
                <a:solidFill>
                  <a:schemeClr val="tx1"/>
                </a:solidFill>
                <a:latin typeface="+mn-lt"/>
              </a:defRPr>
            </a:lvl5pPr>
            <a:lvl6pPr marL="20716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6pPr>
            <a:lvl7pPr marL="25288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7pPr>
            <a:lvl8pPr marL="29860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8pPr>
            <a:lvl9pPr marL="34432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9pPr>
          </a:lstStyle>
          <a:p>
            <a:pPr marL="119063" indent="-119063">
              <a:spcAft>
                <a:spcPts val="0"/>
              </a:spcAft>
              <a:buClr>
                <a:schemeClr val="bg1"/>
              </a:buClr>
              <a:buFont typeface="Arial" panose="020B0604020202020204" pitchFamily="34" charset="0"/>
              <a:buChar char="•"/>
            </a:pPr>
            <a:r>
              <a:rPr lang="en-US" sz="1400" spc="0" dirty="0">
                <a:solidFill>
                  <a:schemeClr val="bg1"/>
                </a:solidFill>
              </a:rPr>
              <a:t>7 in 10 (8 in 10) seniors 65-74 are interested in at least one of the VR/AR services</a:t>
            </a:r>
          </a:p>
          <a:p>
            <a:pPr marL="119063" indent="-119063">
              <a:spcAft>
                <a:spcPts val="0"/>
              </a:spcAft>
              <a:buClr>
                <a:schemeClr val="bg1"/>
              </a:buClr>
              <a:buFont typeface="Arial" panose="020B0604020202020204" pitchFamily="34" charset="0"/>
              <a:buChar char="•"/>
            </a:pPr>
            <a:r>
              <a:rPr lang="sv-SE" sz="1400" spc="0" dirty="0">
                <a:solidFill>
                  <a:schemeClr val="bg1"/>
                </a:solidFill>
              </a:rPr>
              <a:t>A</a:t>
            </a:r>
            <a:r>
              <a:rPr lang="en-US" sz="1400" spc="0" dirty="0" err="1">
                <a:solidFill>
                  <a:schemeClr val="bg1"/>
                </a:solidFill>
              </a:rPr>
              <a:t>lmost</a:t>
            </a:r>
            <a:r>
              <a:rPr lang="en-US" sz="1400" spc="0" dirty="0">
                <a:solidFill>
                  <a:schemeClr val="bg1"/>
                </a:solidFill>
              </a:rPr>
              <a:t> half of the seniors 65-74 years are interested in learning a new skill or hobby via VR/AR while 4 in 10 interested in travel virtually</a:t>
            </a:r>
          </a:p>
          <a:p>
            <a:pPr marL="119063" indent="-119063">
              <a:spcAft>
                <a:spcPts val="0"/>
              </a:spcAft>
              <a:buClr>
                <a:schemeClr val="bg1"/>
              </a:buClr>
              <a:buFont typeface="Arial" panose="020B0604020202020204" pitchFamily="34" charset="0"/>
              <a:buChar char="•"/>
            </a:pPr>
            <a:r>
              <a:rPr lang="sv-SE" sz="1400" spc="0" dirty="0">
                <a:solidFill>
                  <a:schemeClr val="bg1"/>
                </a:solidFill>
              </a:rPr>
              <a:t>U</a:t>
            </a:r>
            <a:r>
              <a:rPr lang="en-US" sz="1400" spc="0" dirty="0" err="1">
                <a:solidFill>
                  <a:schemeClr val="bg1"/>
                </a:solidFill>
              </a:rPr>
              <a:t>tility</a:t>
            </a:r>
            <a:r>
              <a:rPr lang="en-US" sz="1400" spc="0" dirty="0">
                <a:solidFill>
                  <a:schemeClr val="bg1"/>
                </a:solidFill>
              </a:rPr>
              <a:t> before pleasure since try out sports and play VR games are the least interesting VR activities for seniors</a:t>
            </a:r>
          </a:p>
        </p:txBody>
      </p:sp>
      <p:sp>
        <p:nvSpPr>
          <p:cNvPr id="19" name="TextBox 18">
            <a:extLst>
              <a:ext uri="{FF2B5EF4-FFF2-40B4-BE49-F238E27FC236}">
                <a16:creationId xmlns:a16="http://schemas.microsoft.com/office/drawing/2014/main" id="{B08ABFCE-0288-4865-B528-1700534AFC6E}"/>
              </a:ext>
            </a:extLst>
          </p:cNvPr>
          <p:cNvSpPr txBox="1"/>
          <p:nvPr/>
        </p:nvSpPr>
        <p:spPr bwMode="auto">
          <a:xfrm>
            <a:off x="9754924" y="1792844"/>
            <a:ext cx="1315090" cy="2190931"/>
          </a:xfrm>
          <a:prstGeom prst="rect">
            <a:avLst/>
          </a:prstGeom>
          <a:solidFill>
            <a:schemeClr val="accent1"/>
          </a:solidFill>
          <a:ln w="12700">
            <a:noFill/>
            <a:miter lim="800000"/>
            <a:headEnd/>
            <a:tailEnd/>
          </a:ln>
        </p:spPr>
        <p:txBody>
          <a:bodyPr vert="horz" wrap="square" lIns="91440" tIns="36000" rIns="91440" bIns="36576" numCol="1" rtlCol="0" anchor="t" anchorCtr="0" compatLnSpc="1">
            <a:prstTxWarp prst="textNoShape">
              <a:avLst/>
            </a:prstTxWarp>
            <a:noAutofit/>
          </a:bodyPr>
          <a:lstStyle/>
          <a:p>
            <a:pPr marL="0" indent="0" algn="l">
              <a:buClr>
                <a:schemeClr val="tx1"/>
              </a:buClr>
              <a:buNone/>
            </a:pPr>
            <a:r>
              <a:rPr lang="en-US" sz="2800" dirty="0">
                <a:solidFill>
                  <a:schemeClr val="bg1"/>
                </a:solidFill>
                <a:latin typeface="+mj-lt"/>
              </a:rPr>
              <a:t>1 in 2</a:t>
            </a:r>
          </a:p>
          <a:p>
            <a:pPr algn="l">
              <a:buClr>
                <a:schemeClr val="tx1"/>
              </a:buClr>
            </a:pPr>
            <a:r>
              <a:rPr lang="en-US" sz="1200" dirty="0">
                <a:solidFill>
                  <a:schemeClr val="bg1"/>
                </a:solidFill>
                <a:latin typeface="+mn-lt"/>
              </a:rPr>
              <a:t>seniors think VR will allow them to have the experiences they want, even if they must be isolated, quarantined or alone </a:t>
            </a:r>
            <a:endParaRPr lang="en-US" sz="1400" dirty="0">
              <a:solidFill>
                <a:schemeClr val="bg1"/>
              </a:solidFill>
              <a:latin typeface="+mn-lt"/>
            </a:endParaRPr>
          </a:p>
        </p:txBody>
      </p:sp>
      <p:graphicFrame>
        <p:nvGraphicFramePr>
          <p:cNvPr id="15" name="Chart 14">
            <a:extLst>
              <a:ext uri="{FF2B5EF4-FFF2-40B4-BE49-F238E27FC236}">
                <a16:creationId xmlns:a16="http://schemas.microsoft.com/office/drawing/2014/main" id="{AC7BA50E-0C6F-4D6A-9DFB-C9A7AD959CA1}"/>
              </a:ext>
            </a:extLst>
          </p:cNvPr>
          <p:cNvGraphicFramePr/>
          <p:nvPr/>
        </p:nvGraphicFramePr>
        <p:xfrm>
          <a:off x="468129" y="4038601"/>
          <a:ext cx="11244445" cy="2205182"/>
        </p:xfrm>
        <a:graphic>
          <a:graphicData uri="http://schemas.openxmlformats.org/drawingml/2006/chart">
            <c:chart xmlns:c="http://schemas.openxmlformats.org/drawingml/2006/chart" xmlns:r="http://schemas.openxmlformats.org/officeDocument/2006/relationships" r:id="rId4"/>
          </a:graphicData>
        </a:graphic>
      </p:graphicFrame>
      <p:sp>
        <p:nvSpPr>
          <p:cNvPr id="26" name="TextBox 25">
            <a:extLst>
              <a:ext uri="{FF2B5EF4-FFF2-40B4-BE49-F238E27FC236}">
                <a16:creationId xmlns:a16="http://schemas.microsoft.com/office/drawing/2014/main" id="{1BB20D4C-7250-488E-A42E-9C72D815F17E}"/>
              </a:ext>
            </a:extLst>
          </p:cNvPr>
          <p:cNvSpPr txBox="1"/>
          <p:nvPr/>
        </p:nvSpPr>
        <p:spPr bwMode="auto">
          <a:xfrm>
            <a:off x="426179" y="6237288"/>
            <a:ext cx="5500688" cy="319506"/>
          </a:xfrm>
          <a:prstGeom prst="rect">
            <a:avLst/>
          </a:prstGeom>
          <a:noFill/>
          <a:ln w="12700">
            <a:noFill/>
            <a:miter lim="800000"/>
            <a:headEnd/>
            <a:tailEnd/>
          </a:ln>
        </p:spPr>
        <p:txBody>
          <a:bodyPr vert="horz" wrap="square" lIns="72000" tIns="36000" rIns="73152" bIns="36576" numCol="1" rtlCol="0" anchor="t" anchorCtr="0" compatLnSpc="1">
            <a:prstTxWarp prst="textNoShape">
              <a:avLst/>
            </a:prstTxWarp>
            <a:spAutoFit/>
          </a:bodyPr>
          <a:lstStyle/>
          <a:p>
            <a:pPr>
              <a:buClr>
                <a:schemeClr val="tx1"/>
              </a:buClr>
            </a:pPr>
            <a:r>
              <a:rPr lang="sv-SE" sz="800" dirty="0">
                <a:solidFill>
                  <a:schemeClr val="tx2"/>
                </a:solidFill>
                <a:latin typeface="+mn-lt"/>
              </a:rPr>
              <a:t>Source: Ericsson ConsumerLab Analytical platform, Senior study, October 2019</a:t>
            </a:r>
          </a:p>
          <a:p>
            <a:pPr>
              <a:buClr>
                <a:schemeClr val="tx1"/>
              </a:buClr>
            </a:pPr>
            <a:r>
              <a:rPr lang="sv-SE" sz="800" dirty="0">
                <a:solidFill>
                  <a:schemeClr val="tx2"/>
                </a:solidFill>
                <a:latin typeface="+mn-lt"/>
              </a:rPr>
              <a:t>Base: Online population </a:t>
            </a:r>
            <a:r>
              <a:rPr lang="sv-SE" sz="800" dirty="0" err="1">
                <a:solidFill>
                  <a:schemeClr val="tx2"/>
                </a:solidFill>
                <a:latin typeface="+mn-lt"/>
              </a:rPr>
              <a:t>aged</a:t>
            </a:r>
            <a:r>
              <a:rPr lang="sv-SE" sz="800" dirty="0">
                <a:solidFill>
                  <a:schemeClr val="tx2"/>
                </a:solidFill>
                <a:latin typeface="+mn-lt"/>
              </a:rPr>
              <a:t> 65-74 </a:t>
            </a:r>
            <a:r>
              <a:rPr lang="sv-SE" sz="800" dirty="0" err="1">
                <a:solidFill>
                  <a:schemeClr val="tx2"/>
                </a:solidFill>
                <a:latin typeface="+mn-lt"/>
              </a:rPr>
              <a:t>years</a:t>
            </a:r>
            <a:r>
              <a:rPr lang="sv-SE" sz="800" dirty="0">
                <a:solidFill>
                  <a:schemeClr val="tx2"/>
                </a:solidFill>
                <a:latin typeface="+mn-lt"/>
              </a:rPr>
              <a:t> within Canada, China, Germany, Italy, Japan, Sweden. UK and US</a:t>
            </a:r>
            <a:endParaRPr lang="en-US" sz="800" dirty="0">
              <a:solidFill>
                <a:schemeClr val="tx2"/>
              </a:solidFill>
              <a:latin typeface="+mn-lt"/>
            </a:endParaRPr>
          </a:p>
        </p:txBody>
      </p:sp>
      <p:pic>
        <p:nvPicPr>
          <p:cNvPr id="21" name="Picture 20">
            <a:extLst>
              <a:ext uri="{FF2B5EF4-FFF2-40B4-BE49-F238E27FC236}">
                <a16:creationId xmlns:a16="http://schemas.microsoft.com/office/drawing/2014/main" id="{7D3B8B5A-AB0C-4BC9-B40B-82C3BE86A746}"/>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1163038" y="1792844"/>
            <a:ext cx="3774722" cy="2203022"/>
          </a:xfrm>
          <a:prstGeom prst="rect">
            <a:avLst/>
          </a:prstGeom>
        </p:spPr>
      </p:pic>
    </p:spTree>
    <p:custDataLst>
      <p:tags r:id="rId1"/>
    </p:custDataLst>
    <p:extLst>
      <p:ext uri="{BB962C8B-B14F-4D97-AF65-F5344CB8AC3E}">
        <p14:creationId xmlns:p14="http://schemas.microsoft.com/office/powerpoint/2010/main" val="25369524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118"/>
        <p:cNvGrpSpPr/>
        <p:nvPr/>
      </p:nvGrpSpPr>
      <p:grpSpPr>
        <a:xfrm>
          <a:off x="0" y="0"/>
          <a:ext cx="0" cy="0"/>
          <a:chOff x="0" y="0"/>
          <a:chExt cx="0" cy="0"/>
        </a:xfrm>
      </p:grpSpPr>
      <p:cxnSp>
        <p:nvCxnSpPr>
          <p:cNvPr id="96" name="Shape 25060"/>
          <p:cNvCxnSpPr>
            <a:cxnSpLocks/>
          </p:cNvCxnSpPr>
          <p:nvPr/>
        </p:nvCxnSpPr>
        <p:spPr>
          <a:xfrm>
            <a:off x="4903577" y="4015841"/>
            <a:ext cx="2607665" cy="0"/>
          </a:xfrm>
          <a:prstGeom prst="straightConnector1">
            <a:avLst/>
          </a:prstGeom>
          <a:noFill/>
          <a:ln w="101600" cap="flat" cmpd="sng">
            <a:solidFill>
              <a:schemeClr val="bg1"/>
            </a:solidFill>
            <a:prstDash val="solid"/>
            <a:round/>
            <a:headEnd type="none" w="sm" len="sm"/>
            <a:tailEnd type="none" w="sm" len="sm"/>
          </a:ln>
        </p:spPr>
      </p:cxnSp>
      <p:sp>
        <p:nvSpPr>
          <p:cNvPr id="97" name="Shape 25063"/>
          <p:cNvSpPr txBox="1"/>
          <p:nvPr/>
        </p:nvSpPr>
        <p:spPr>
          <a:xfrm>
            <a:off x="6357237" y="1832236"/>
            <a:ext cx="1562062" cy="571096"/>
          </a:xfrm>
          <a:prstGeom prst="rect">
            <a:avLst/>
          </a:prstGeom>
          <a:noFill/>
          <a:ln>
            <a:noFill/>
          </a:ln>
        </p:spPr>
        <p:txBody>
          <a:bodyPr spcFirstLastPara="1" wrap="square" lIns="0" tIns="16933" rIns="0" bIns="0" anchor="b" anchorCtr="0">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mn-lt"/>
                <a:ea typeface="Ericsson Hilda"/>
                <a:cs typeface="Ericsson Hilda"/>
                <a:sym typeface="Ericsson Hilda"/>
              </a:rPr>
              <a:t>Lack of good apps</a:t>
            </a:r>
          </a:p>
        </p:txBody>
      </p:sp>
      <p:sp>
        <p:nvSpPr>
          <p:cNvPr id="98" name="Shape 25064"/>
          <p:cNvSpPr txBox="1"/>
          <p:nvPr/>
        </p:nvSpPr>
        <p:spPr>
          <a:xfrm>
            <a:off x="3947133" y="1832236"/>
            <a:ext cx="1368400" cy="571096"/>
          </a:xfrm>
          <a:prstGeom prst="rect">
            <a:avLst/>
          </a:prstGeom>
          <a:noFill/>
          <a:ln>
            <a:noFill/>
          </a:ln>
        </p:spPr>
        <p:txBody>
          <a:bodyPr spcFirstLastPara="1" wrap="square" lIns="0" tIns="16933" rIns="0" bIns="0" anchor="b" anchorCtr="0">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mn-lt"/>
                <a:ea typeface="Ericsson Hilda"/>
                <a:cs typeface="Ericsson Hilda"/>
                <a:sym typeface="Ericsson Hilda"/>
              </a:rPr>
              <a:t>High prices on apps</a:t>
            </a:r>
          </a:p>
        </p:txBody>
      </p:sp>
      <p:sp>
        <p:nvSpPr>
          <p:cNvPr id="99" name="Shape 25065"/>
          <p:cNvSpPr txBox="1"/>
          <p:nvPr/>
        </p:nvSpPr>
        <p:spPr>
          <a:xfrm>
            <a:off x="8597731" y="3073550"/>
            <a:ext cx="1641734" cy="571096"/>
          </a:xfrm>
          <a:prstGeom prst="rect">
            <a:avLst/>
          </a:prstGeom>
          <a:noFill/>
          <a:ln>
            <a:noFill/>
          </a:ln>
        </p:spPr>
        <p:txBody>
          <a:bodyPr spcFirstLastPara="1" wrap="square" lIns="0" tIns="16933" rIns="0" bIns="0" anchor="ctr" anchorCtr="0">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mn-lt"/>
                <a:ea typeface="Ericsson Hilda"/>
                <a:cs typeface="Ericsson Hilda"/>
                <a:sym typeface="Ericsson Hilda"/>
              </a:rPr>
              <a:t>Low awareness of which apps are in market</a:t>
            </a:r>
          </a:p>
        </p:txBody>
      </p:sp>
      <p:sp>
        <p:nvSpPr>
          <p:cNvPr id="100" name="Shape 25066"/>
          <p:cNvSpPr txBox="1"/>
          <p:nvPr/>
        </p:nvSpPr>
        <p:spPr>
          <a:xfrm>
            <a:off x="1101344" y="1832236"/>
            <a:ext cx="2036000" cy="571096"/>
          </a:xfrm>
          <a:prstGeom prst="rect">
            <a:avLst/>
          </a:prstGeom>
          <a:noFill/>
          <a:ln>
            <a:noFill/>
          </a:ln>
        </p:spPr>
        <p:txBody>
          <a:bodyPr spcFirstLastPara="1" wrap="square" lIns="0" tIns="16933" rIns="0" bIns="0" anchor="b" anchorCtr="0">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mn-lt"/>
                <a:ea typeface="Ericsson Hilda"/>
                <a:cs typeface="Ericsson Hilda"/>
                <a:sym typeface="Ericsson Hilda"/>
              </a:rPr>
              <a:t>No time to search and download</a:t>
            </a:r>
          </a:p>
        </p:txBody>
      </p:sp>
      <p:sp>
        <p:nvSpPr>
          <p:cNvPr id="101" name="Shape 25067"/>
          <p:cNvSpPr txBox="1"/>
          <p:nvPr/>
        </p:nvSpPr>
        <p:spPr>
          <a:xfrm>
            <a:off x="4474591" y="4288280"/>
            <a:ext cx="2111417" cy="571096"/>
          </a:xfrm>
          <a:prstGeom prst="rect">
            <a:avLst/>
          </a:prstGeom>
          <a:noFill/>
          <a:ln>
            <a:noFill/>
          </a:ln>
        </p:spPr>
        <p:txBody>
          <a:bodyPr spcFirstLastPara="1" wrap="square" lIns="0" tIns="16933" rIns="0" bIns="0" anchor="t" anchorCtr="0">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mn-lt"/>
                <a:ea typeface="Ericsson Hilda"/>
                <a:cs typeface="Ericsson Hilda"/>
                <a:sym typeface="Ericsson Hilda"/>
              </a:rPr>
              <a:t>Partner has issues </a:t>
            </a:r>
            <a:br>
              <a:rPr kumimoji="0" lang="en-GB" sz="1800" b="0" i="0" u="none" strike="noStrike" kern="1200" cap="none" spc="0" normalizeH="0" baseline="0" noProof="0" dirty="0">
                <a:ln>
                  <a:noFill/>
                </a:ln>
                <a:solidFill>
                  <a:srgbClr val="FFFFFF"/>
                </a:solidFill>
                <a:effectLst/>
                <a:uLnTx/>
                <a:uFillTx/>
                <a:latin typeface="+mn-lt"/>
                <a:ea typeface="Ericsson Hilda"/>
                <a:cs typeface="Ericsson Hilda"/>
                <a:sym typeface="Ericsson Hilda"/>
              </a:rPr>
            </a:br>
            <a:r>
              <a:rPr kumimoji="0" lang="en-GB" sz="1800" b="0" i="0" u="none" strike="noStrike" kern="1200" cap="none" spc="0" normalizeH="0" baseline="0" noProof="0" dirty="0">
                <a:ln>
                  <a:noFill/>
                </a:ln>
                <a:solidFill>
                  <a:srgbClr val="FFFFFF"/>
                </a:solidFill>
                <a:effectLst/>
                <a:uLnTx/>
                <a:uFillTx/>
                <a:latin typeface="+mn-lt"/>
                <a:ea typeface="Ericsson Hilda"/>
                <a:cs typeface="Ericsson Hilda"/>
                <a:sym typeface="Ericsson Hilda"/>
              </a:rPr>
              <a:t>if using more apps </a:t>
            </a:r>
          </a:p>
        </p:txBody>
      </p:sp>
      <p:sp>
        <p:nvSpPr>
          <p:cNvPr id="102" name="Shape 25068"/>
          <p:cNvSpPr txBox="1"/>
          <p:nvPr/>
        </p:nvSpPr>
        <p:spPr>
          <a:xfrm>
            <a:off x="1920019" y="4468443"/>
            <a:ext cx="1971337" cy="432000"/>
          </a:xfrm>
          <a:prstGeom prst="rect">
            <a:avLst/>
          </a:prstGeom>
          <a:noFill/>
          <a:ln>
            <a:noFill/>
          </a:ln>
        </p:spPr>
        <p:txBody>
          <a:bodyPr spcFirstLastPara="1" wrap="square" lIns="0" tIns="16933" rIns="0" bIns="0" anchor="t" anchorCtr="0">
            <a:noAutofit/>
          </a:body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mn-lt"/>
                <a:ea typeface="Ericsson Hilda"/>
                <a:cs typeface="Ericsson Hilda"/>
                <a:sym typeface="Ericsson Hilda"/>
              </a:rPr>
              <a:t>Apps are not adapted to elderly </a:t>
            </a:r>
          </a:p>
        </p:txBody>
      </p:sp>
      <p:sp>
        <p:nvSpPr>
          <p:cNvPr id="103" name="Shape 25069"/>
          <p:cNvSpPr txBox="1"/>
          <p:nvPr/>
        </p:nvSpPr>
        <p:spPr>
          <a:xfrm>
            <a:off x="4175134" y="5667207"/>
            <a:ext cx="2090001" cy="580901"/>
          </a:xfrm>
          <a:prstGeom prst="rect">
            <a:avLst/>
          </a:prstGeom>
          <a:noFill/>
          <a:ln>
            <a:noFill/>
          </a:ln>
        </p:spPr>
        <p:txBody>
          <a:bodyPr spcFirstLastPara="1" wrap="square" lIns="0" tIns="10133" rIns="0" bIns="0" anchor="ctr" anchorCtr="0">
            <a:noAutofit/>
          </a:bodyPr>
          <a:lstStyle/>
          <a:p>
            <a:pPr marL="0" marR="6773" lvl="0" indent="0" algn="ctr" defTabSz="914400" rtl="0" eaLnBrk="1" fontAlgn="auto" latinLnBrk="0" hangingPunct="1">
              <a:lnSpc>
                <a:spcPct val="9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mn-lt"/>
                <a:ea typeface="Ericsson Hilda"/>
                <a:cs typeface="Ericsson Hilda"/>
                <a:sym typeface="Ericsson Hilda"/>
              </a:rPr>
              <a:t>Difficult to find and download apps</a:t>
            </a:r>
          </a:p>
        </p:txBody>
      </p:sp>
      <p:sp>
        <p:nvSpPr>
          <p:cNvPr id="104" name="Shape 25070"/>
          <p:cNvSpPr txBox="1"/>
          <p:nvPr/>
        </p:nvSpPr>
        <p:spPr>
          <a:xfrm>
            <a:off x="6638830" y="4299580"/>
            <a:ext cx="1676245" cy="571096"/>
          </a:xfrm>
          <a:prstGeom prst="rect">
            <a:avLst/>
          </a:prstGeom>
          <a:noFill/>
          <a:ln>
            <a:noFill/>
          </a:ln>
        </p:spPr>
        <p:txBody>
          <a:bodyPr spcFirstLastPara="1" wrap="square" lIns="0" tIns="16933" rIns="0" bIns="0" anchor="t" anchorCtr="0">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mn-lt"/>
                <a:ea typeface="Ericsson Hilda"/>
                <a:cs typeface="Ericsson Hilda"/>
                <a:sym typeface="Ericsson Hilda"/>
              </a:rPr>
              <a:t>Difficult to learn how to use apps</a:t>
            </a:r>
          </a:p>
        </p:txBody>
      </p:sp>
      <p:sp>
        <p:nvSpPr>
          <p:cNvPr id="105" name="Shape 25071"/>
          <p:cNvSpPr txBox="1"/>
          <p:nvPr/>
        </p:nvSpPr>
        <p:spPr>
          <a:xfrm>
            <a:off x="7344185" y="5673758"/>
            <a:ext cx="1989041" cy="508830"/>
          </a:xfrm>
          <a:prstGeom prst="rect">
            <a:avLst/>
          </a:prstGeom>
          <a:noFill/>
          <a:ln>
            <a:noFill/>
          </a:ln>
        </p:spPr>
        <p:txBody>
          <a:bodyPr spcFirstLastPara="1" wrap="square" lIns="0" tIns="10133" rIns="0" bIns="0" anchor="t" anchorCtr="0">
            <a:noAutofit/>
          </a:bodyPr>
          <a:lstStyle/>
          <a:p>
            <a:pPr marL="0" marR="6773" lvl="0" indent="0" algn="ctr" defTabSz="914400" rtl="0" eaLnBrk="1" fontAlgn="auto" latinLnBrk="0" hangingPunct="1">
              <a:lnSpc>
                <a:spcPct val="9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mn-lt"/>
                <a:ea typeface="Ericsson Hilda"/>
                <a:cs typeface="Ericsson Hilda"/>
                <a:sym typeface="Ericsson Hilda"/>
              </a:rPr>
              <a:t>Have nobody to </a:t>
            </a:r>
            <a:br>
              <a:rPr kumimoji="0" lang="en-GB" sz="1800" b="0" i="0" u="none" strike="noStrike" kern="1200" cap="none" spc="0" normalizeH="0" baseline="0" noProof="0" dirty="0">
                <a:ln>
                  <a:noFill/>
                </a:ln>
                <a:solidFill>
                  <a:srgbClr val="FFFFFF"/>
                </a:solidFill>
                <a:effectLst/>
                <a:uLnTx/>
                <a:uFillTx/>
                <a:latin typeface="+mn-lt"/>
                <a:ea typeface="Ericsson Hilda"/>
                <a:cs typeface="Ericsson Hilda"/>
                <a:sym typeface="Ericsson Hilda"/>
              </a:rPr>
            </a:br>
            <a:r>
              <a:rPr kumimoji="0" lang="en-GB" sz="1800" b="0" i="0" u="none" strike="noStrike" kern="1200" cap="none" spc="0" normalizeH="0" baseline="0" noProof="0" dirty="0">
                <a:ln>
                  <a:noFill/>
                </a:ln>
                <a:solidFill>
                  <a:srgbClr val="FFFFFF"/>
                </a:solidFill>
                <a:effectLst/>
                <a:uLnTx/>
                <a:uFillTx/>
                <a:latin typeface="+mn-lt"/>
                <a:ea typeface="Ericsson Hilda"/>
                <a:cs typeface="Ericsson Hilda"/>
                <a:sym typeface="Ericsson Hilda"/>
              </a:rPr>
              <a:t>ask to get help</a:t>
            </a:r>
          </a:p>
        </p:txBody>
      </p:sp>
      <p:cxnSp>
        <p:nvCxnSpPr>
          <p:cNvPr id="106" name="Shape 25072"/>
          <p:cNvCxnSpPr/>
          <p:nvPr/>
        </p:nvCxnSpPr>
        <p:spPr>
          <a:xfrm>
            <a:off x="2136801" y="2699891"/>
            <a:ext cx="5407200" cy="0"/>
          </a:xfrm>
          <a:prstGeom prst="straightConnector1">
            <a:avLst/>
          </a:prstGeom>
          <a:noFill/>
          <a:ln w="101600" cap="flat" cmpd="sng">
            <a:solidFill>
              <a:schemeClr val="bg1"/>
            </a:solidFill>
            <a:prstDash val="solid"/>
            <a:round/>
            <a:headEnd type="none" w="sm" len="sm"/>
            <a:tailEnd type="none" w="sm" len="sm"/>
          </a:ln>
        </p:spPr>
      </p:cxnSp>
      <p:cxnSp>
        <p:nvCxnSpPr>
          <p:cNvPr id="107" name="Shape 25073"/>
          <p:cNvCxnSpPr/>
          <p:nvPr/>
        </p:nvCxnSpPr>
        <p:spPr>
          <a:xfrm>
            <a:off x="4965116" y="5369227"/>
            <a:ext cx="5751200" cy="0"/>
          </a:xfrm>
          <a:prstGeom prst="straightConnector1">
            <a:avLst/>
          </a:prstGeom>
          <a:noFill/>
          <a:ln w="101600" cap="flat" cmpd="sng">
            <a:solidFill>
              <a:schemeClr val="bg1"/>
            </a:solidFill>
            <a:prstDash val="solid"/>
            <a:round/>
            <a:headEnd type="none" w="sm" len="sm"/>
            <a:tailEnd type="triangle" w="med" len="med"/>
          </a:ln>
        </p:spPr>
      </p:cxnSp>
      <p:sp>
        <p:nvSpPr>
          <p:cNvPr id="108" name="Shape 25074"/>
          <p:cNvSpPr/>
          <p:nvPr/>
        </p:nvSpPr>
        <p:spPr>
          <a:xfrm>
            <a:off x="7016246" y="2632917"/>
            <a:ext cx="134000" cy="134000"/>
          </a:xfrm>
          <a:prstGeom prst="ellipse">
            <a:avLst/>
          </a:prstGeom>
          <a:solidFill>
            <a:schemeClr val="accent5"/>
          </a:solidFill>
          <a:ln>
            <a:noFill/>
          </a:ln>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FFFFFF"/>
              </a:solidFill>
              <a:effectLst/>
              <a:uLnTx/>
              <a:uFillTx/>
              <a:latin typeface="+mn-lt"/>
              <a:ea typeface="Ericsson Hilda"/>
              <a:cs typeface="Ericsson Hilda"/>
              <a:sym typeface="Ericsson Hilda"/>
            </a:endParaRPr>
          </a:p>
        </p:txBody>
      </p:sp>
      <p:sp>
        <p:nvSpPr>
          <p:cNvPr id="114" name="Shape 25080"/>
          <p:cNvSpPr/>
          <p:nvPr/>
        </p:nvSpPr>
        <p:spPr>
          <a:xfrm>
            <a:off x="4548761" y="2632917"/>
            <a:ext cx="134000" cy="134000"/>
          </a:xfrm>
          <a:prstGeom prst="ellipse">
            <a:avLst/>
          </a:prstGeom>
          <a:solidFill>
            <a:schemeClr val="accent5"/>
          </a:solidFill>
          <a:ln>
            <a:noFill/>
          </a:ln>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FFFFFF"/>
              </a:solidFill>
              <a:effectLst/>
              <a:uLnTx/>
              <a:uFillTx/>
              <a:latin typeface="+mn-lt"/>
              <a:ea typeface="Ericsson Hilda"/>
              <a:cs typeface="Ericsson Hilda"/>
              <a:sym typeface="Ericsson Hilda"/>
            </a:endParaRPr>
          </a:p>
        </p:txBody>
      </p:sp>
      <p:sp>
        <p:nvSpPr>
          <p:cNvPr id="115" name="Shape 25081"/>
          <p:cNvSpPr/>
          <p:nvPr/>
        </p:nvSpPr>
        <p:spPr>
          <a:xfrm>
            <a:off x="2081277" y="2632917"/>
            <a:ext cx="134000" cy="134000"/>
          </a:xfrm>
          <a:prstGeom prst="ellipse">
            <a:avLst/>
          </a:prstGeom>
          <a:solidFill>
            <a:schemeClr val="accent5"/>
          </a:solidFill>
          <a:ln>
            <a:noFill/>
          </a:ln>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FFFFFF"/>
              </a:solidFill>
              <a:effectLst/>
              <a:uLnTx/>
              <a:uFillTx/>
              <a:latin typeface="+mn-lt"/>
              <a:ea typeface="Ericsson Hilda"/>
              <a:cs typeface="Ericsson Hilda"/>
              <a:sym typeface="Ericsson Hilda"/>
            </a:endParaRPr>
          </a:p>
        </p:txBody>
      </p:sp>
      <p:sp>
        <p:nvSpPr>
          <p:cNvPr id="117" name="Shape 25083"/>
          <p:cNvSpPr/>
          <p:nvPr/>
        </p:nvSpPr>
        <p:spPr>
          <a:xfrm>
            <a:off x="6758220" y="2699819"/>
            <a:ext cx="1586222" cy="1357067"/>
          </a:xfrm>
          <a:prstGeom prst="arc">
            <a:avLst>
              <a:gd name="adj1" fmla="val 16101423"/>
              <a:gd name="adj2" fmla="val 21463720"/>
            </a:avLst>
          </a:prstGeom>
          <a:noFill/>
          <a:ln w="101600" cap="flat" cmpd="sng">
            <a:solidFill>
              <a:schemeClr val="bg1"/>
            </a:solidFill>
            <a:prstDash val="solid"/>
            <a:round/>
            <a:headEnd type="none" w="sm" len="sm"/>
            <a:tailEnd type="none" w="sm" len="sm"/>
          </a:ln>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181818"/>
              </a:solidFill>
              <a:effectLst/>
              <a:uLnTx/>
              <a:uFillTx/>
              <a:latin typeface="+mn-lt"/>
              <a:ea typeface="Ericsson Hilda"/>
              <a:cs typeface="Ericsson Hilda"/>
              <a:sym typeface="Ericsson Hilda"/>
            </a:endParaRPr>
          </a:p>
        </p:txBody>
      </p:sp>
      <p:sp>
        <p:nvSpPr>
          <p:cNvPr id="118" name="Shape 25061"/>
          <p:cNvSpPr/>
          <p:nvPr/>
        </p:nvSpPr>
        <p:spPr>
          <a:xfrm rot="10800000" flipH="1">
            <a:off x="6756477" y="2664886"/>
            <a:ext cx="1574627" cy="1357067"/>
          </a:xfrm>
          <a:prstGeom prst="arc">
            <a:avLst>
              <a:gd name="adj1" fmla="val 16035078"/>
              <a:gd name="adj2" fmla="val 64140"/>
            </a:avLst>
          </a:prstGeom>
          <a:noFill/>
          <a:ln w="101600" cap="flat" cmpd="sng">
            <a:solidFill>
              <a:schemeClr val="bg1"/>
            </a:solidFill>
            <a:prstDash val="solid"/>
            <a:round/>
            <a:headEnd type="none" w="sm" len="sm"/>
            <a:tailEnd type="none" w="sm" len="sm"/>
          </a:ln>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181818"/>
              </a:solidFill>
              <a:effectLst/>
              <a:uLnTx/>
              <a:uFillTx/>
              <a:latin typeface="+mn-lt"/>
              <a:ea typeface="Ericsson Hilda"/>
              <a:cs typeface="Ericsson Hilda"/>
              <a:sym typeface="Ericsson Hilda"/>
            </a:endParaRPr>
          </a:p>
        </p:txBody>
      </p:sp>
      <p:sp>
        <p:nvSpPr>
          <p:cNvPr id="120" name="Shape 25085"/>
          <p:cNvSpPr/>
          <p:nvPr/>
        </p:nvSpPr>
        <p:spPr>
          <a:xfrm flipH="1">
            <a:off x="4150666" y="4014197"/>
            <a:ext cx="1586222" cy="1383421"/>
          </a:xfrm>
          <a:prstGeom prst="arc">
            <a:avLst>
              <a:gd name="adj1" fmla="val 16101423"/>
              <a:gd name="adj2" fmla="val 21463720"/>
            </a:avLst>
          </a:prstGeom>
          <a:noFill/>
          <a:ln w="101600" cap="flat" cmpd="sng">
            <a:solidFill>
              <a:schemeClr val="bg1"/>
            </a:solidFill>
            <a:prstDash val="solid"/>
            <a:round/>
            <a:headEnd type="none" w="sm" len="sm"/>
            <a:tailEnd type="none" w="sm" len="sm"/>
          </a:ln>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181818"/>
              </a:solidFill>
              <a:effectLst/>
              <a:uLnTx/>
              <a:uFillTx/>
              <a:latin typeface="+mn-lt"/>
              <a:ea typeface="Ericsson Hilda"/>
              <a:cs typeface="Ericsson Hilda"/>
              <a:sym typeface="Ericsson Hilda"/>
            </a:endParaRPr>
          </a:p>
        </p:txBody>
      </p:sp>
      <p:sp>
        <p:nvSpPr>
          <p:cNvPr id="121" name="Shape 25086"/>
          <p:cNvSpPr/>
          <p:nvPr/>
        </p:nvSpPr>
        <p:spPr>
          <a:xfrm rot="10800000">
            <a:off x="4150463" y="3978589"/>
            <a:ext cx="1574627" cy="1383421"/>
          </a:xfrm>
          <a:prstGeom prst="arc">
            <a:avLst>
              <a:gd name="adj1" fmla="val 16035078"/>
              <a:gd name="adj2" fmla="val 64140"/>
            </a:avLst>
          </a:prstGeom>
          <a:noFill/>
          <a:ln w="101600" cap="flat" cmpd="sng">
            <a:solidFill>
              <a:schemeClr val="bg1"/>
            </a:solidFill>
            <a:prstDash val="solid"/>
            <a:round/>
            <a:headEnd type="none" w="sm" len="sm"/>
            <a:tailEnd type="none" w="sm" len="sm"/>
          </a:ln>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181818"/>
              </a:solidFill>
              <a:effectLst/>
              <a:uLnTx/>
              <a:uFillTx/>
              <a:latin typeface="+mn-lt"/>
              <a:ea typeface="Ericsson Hilda"/>
              <a:cs typeface="Ericsson Hilda"/>
              <a:sym typeface="Ericsson Hilda"/>
            </a:endParaRPr>
          </a:p>
        </p:txBody>
      </p:sp>
      <p:sp>
        <p:nvSpPr>
          <p:cNvPr id="122" name="Shape 25087"/>
          <p:cNvSpPr/>
          <p:nvPr/>
        </p:nvSpPr>
        <p:spPr>
          <a:xfrm>
            <a:off x="4053630" y="4588367"/>
            <a:ext cx="134000" cy="134000"/>
          </a:xfrm>
          <a:prstGeom prst="ellipse">
            <a:avLst/>
          </a:prstGeom>
          <a:solidFill>
            <a:schemeClr val="accent5"/>
          </a:solidFill>
          <a:ln>
            <a:noFill/>
          </a:ln>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FFFFFF"/>
              </a:solidFill>
              <a:effectLst/>
              <a:uLnTx/>
              <a:uFillTx/>
              <a:latin typeface="+mn-lt"/>
              <a:ea typeface="Ericsson Hilda"/>
              <a:cs typeface="Ericsson Hilda"/>
              <a:sym typeface="Ericsson Hilda"/>
            </a:endParaRPr>
          </a:p>
        </p:txBody>
      </p:sp>
      <p:sp>
        <p:nvSpPr>
          <p:cNvPr id="123" name="Shape 25088"/>
          <p:cNvSpPr/>
          <p:nvPr/>
        </p:nvSpPr>
        <p:spPr>
          <a:xfrm>
            <a:off x="8271706" y="3296801"/>
            <a:ext cx="134000" cy="134000"/>
          </a:xfrm>
          <a:prstGeom prst="ellipse">
            <a:avLst/>
          </a:prstGeom>
          <a:solidFill>
            <a:schemeClr val="accent5"/>
          </a:solidFill>
          <a:ln>
            <a:noFill/>
          </a:ln>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FFFFFF"/>
              </a:solidFill>
              <a:effectLst/>
              <a:uLnTx/>
              <a:uFillTx/>
              <a:latin typeface="+mn-lt"/>
              <a:ea typeface="Ericsson Hilda"/>
              <a:cs typeface="Ericsson Hilda"/>
              <a:sym typeface="Ericsson Hilda"/>
            </a:endParaRPr>
          </a:p>
        </p:txBody>
      </p:sp>
      <p:sp>
        <p:nvSpPr>
          <p:cNvPr id="125" name="Shape 25090"/>
          <p:cNvSpPr/>
          <p:nvPr/>
        </p:nvSpPr>
        <p:spPr>
          <a:xfrm>
            <a:off x="5050277" y="5299529"/>
            <a:ext cx="134000" cy="134000"/>
          </a:xfrm>
          <a:prstGeom prst="ellipse">
            <a:avLst/>
          </a:prstGeom>
          <a:solidFill>
            <a:schemeClr val="accent5"/>
          </a:solidFill>
          <a:ln>
            <a:noFill/>
          </a:ln>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FFFFFF"/>
              </a:solidFill>
              <a:effectLst/>
              <a:uLnTx/>
              <a:uFillTx/>
              <a:latin typeface="+mn-lt"/>
              <a:ea typeface="Ericsson Hilda"/>
              <a:cs typeface="Ericsson Hilda"/>
              <a:sym typeface="Ericsson Hilda"/>
            </a:endParaRPr>
          </a:p>
        </p:txBody>
      </p:sp>
      <p:sp>
        <p:nvSpPr>
          <p:cNvPr id="2" name="Oval 1"/>
          <p:cNvSpPr>
            <a:spLocks noChangeAspect="1"/>
          </p:cNvSpPr>
          <p:nvPr/>
        </p:nvSpPr>
        <p:spPr>
          <a:xfrm>
            <a:off x="4414551" y="2496946"/>
            <a:ext cx="433564" cy="432000"/>
          </a:xfrm>
          <a:prstGeom prst="ellipse">
            <a:avLst/>
          </a:prstGeom>
          <a:solidFill>
            <a:schemeClr val="accent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uLnTx/>
                <a:uFillTx/>
                <a:ea typeface="+mn-ea"/>
                <a:cs typeface="+mn-cs"/>
              </a:rPr>
              <a:t>2</a:t>
            </a:r>
            <a:endParaRPr kumimoji="0" lang="en-SG" sz="2000" b="0" i="0" u="none" strike="noStrike" kern="1200" cap="none" spc="0" normalizeH="0" baseline="0" noProof="0" dirty="0">
              <a:ln>
                <a:noFill/>
              </a:ln>
              <a:solidFill>
                <a:srgbClr val="FFFFFF"/>
              </a:solidFill>
              <a:effectLst/>
              <a:uLnTx/>
              <a:uFillTx/>
              <a:ea typeface="+mn-ea"/>
              <a:cs typeface="+mn-cs"/>
            </a:endParaRPr>
          </a:p>
        </p:txBody>
      </p:sp>
      <p:sp>
        <p:nvSpPr>
          <p:cNvPr id="128" name="Oval 127"/>
          <p:cNvSpPr>
            <a:spLocks noChangeAspect="1"/>
          </p:cNvSpPr>
          <p:nvPr/>
        </p:nvSpPr>
        <p:spPr>
          <a:xfrm>
            <a:off x="6921486" y="2496946"/>
            <a:ext cx="433564" cy="432000"/>
          </a:xfrm>
          <a:prstGeom prst="ellipse">
            <a:avLst/>
          </a:prstGeom>
          <a:solidFill>
            <a:schemeClr val="accent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uLnTx/>
                <a:uFillTx/>
                <a:ea typeface="+mn-ea"/>
                <a:cs typeface="+mn-cs"/>
              </a:rPr>
              <a:t>3</a:t>
            </a:r>
            <a:endParaRPr kumimoji="0" lang="en-SG" sz="2000" b="0" i="0" u="none" strike="noStrike" kern="1200" cap="none" spc="0" normalizeH="0" baseline="0" noProof="0" dirty="0">
              <a:ln>
                <a:noFill/>
              </a:ln>
              <a:solidFill>
                <a:srgbClr val="FFFFFF"/>
              </a:solidFill>
              <a:effectLst/>
              <a:uLnTx/>
              <a:uFillTx/>
              <a:ea typeface="+mn-ea"/>
              <a:cs typeface="+mn-cs"/>
            </a:endParaRPr>
          </a:p>
        </p:txBody>
      </p:sp>
      <p:sp>
        <p:nvSpPr>
          <p:cNvPr id="129" name="Oval 128"/>
          <p:cNvSpPr>
            <a:spLocks noChangeAspect="1"/>
          </p:cNvSpPr>
          <p:nvPr/>
        </p:nvSpPr>
        <p:spPr>
          <a:xfrm>
            <a:off x="8093828" y="3147801"/>
            <a:ext cx="433564" cy="432000"/>
          </a:xfrm>
          <a:prstGeom prst="ellipse">
            <a:avLst/>
          </a:prstGeom>
          <a:solidFill>
            <a:schemeClr val="accent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uLnTx/>
                <a:uFillTx/>
                <a:ea typeface="+mn-ea"/>
                <a:cs typeface="+mn-cs"/>
              </a:rPr>
              <a:t>4</a:t>
            </a:r>
            <a:endParaRPr kumimoji="0" lang="en-SG" sz="2000" b="0" i="0" u="none" strike="noStrike" kern="1200" cap="none" spc="0" normalizeH="0" baseline="0" noProof="0" dirty="0">
              <a:ln>
                <a:noFill/>
              </a:ln>
              <a:solidFill>
                <a:srgbClr val="FFFFFF"/>
              </a:solidFill>
              <a:effectLst/>
              <a:uLnTx/>
              <a:uFillTx/>
              <a:ea typeface="+mn-ea"/>
              <a:cs typeface="+mn-cs"/>
            </a:endParaRPr>
          </a:p>
        </p:txBody>
      </p:sp>
      <p:sp>
        <p:nvSpPr>
          <p:cNvPr id="130" name="Oval 129"/>
          <p:cNvSpPr>
            <a:spLocks noChangeAspect="1"/>
          </p:cNvSpPr>
          <p:nvPr/>
        </p:nvSpPr>
        <p:spPr>
          <a:xfrm>
            <a:off x="7140425" y="3814017"/>
            <a:ext cx="433564" cy="432000"/>
          </a:xfrm>
          <a:prstGeom prst="ellipse">
            <a:avLst/>
          </a:prstGeom>
          <a:solidFill>
            <a:schemeClr val="accent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uLnTx/>
                <a:uFillTx/>
                <a:ea typeface="+mn-ea"/>
                <a:cs typeface="+mn-cs"/>
              </a:rPr>
              <a:t>5</a:t>
            </a:r>
            <a:endParaRPr kumimoji="0" lang="en-SG" sz="2000" b="0" i="0" u="none" strike="noStrike" kern="1200" cap="none" spc="0" normalizeH="0" baseline="0" noProof="0" dirty="0">
              <a:ln>
                <a:noFill/>
              </a:ln>
              <a:solidFill>
                <a:srgbClr val="FFFFFF"/>
              </a:solidFill>
              <a:effectLst/>
              <a:uLnTx/>
              <a:uFillTx/>
              <a:ea typeface="+mn-ea"/>
              <a:cs typeface="+mn-cs"/>
            </a:endParaRPr>
          </a:p>
        </p:txBody>
      </p:sp>
      <p:sp>
        <p:nvSpPr>
          <p:cNvPr id="131" name="Oval 130"/>
          <p:cNvSpPr>
            <a:spLocks noChangeAspect="1"/>
          </p:cNvSpPr>
          <p:nvPr/>
        </p:nvSpPr>
        <p:spPr>
          <a:xfrm>
            <a:off x="4912425" y="3814017"/>
            <a:ext cx="433564" cy="432000"/>
          </a:xfrm>
          <a:prstGeom prst="ellipse">
            <a:avLst/>
          </a:prstGeom>
          <a:solidFill>
            <a:schemeClr val="accent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uLnTx/>
                <a:uFillTx/>
                <a:ea typeface="+mn-ea"/>
                <a:cs typeface="+mn-cs"/>
              </a:rPr>
              <a:t>6</a:t>
            </a:r>
            <a:endParaRPr kumimoji="0" lang="en-SG" sz="2000" b="0" i="0" u="none" strike="noStrike" kern="1200" cap="none" spc="0" normalizeH="0" baseline="0" noProof="0" dirty="0">
              <a:ln>
                <a:noFill/>
              </a:ln>
              <a:solidFill>
                <a:srgbClr val="FFFFFF"/>
              </a:solidFill>
              <a:effectLst/>
              <a:uLnTx/>
              <a:uFillTx/>
              <a:ea typeface="+mn-ea"/>
              <a:cs typeface="+mn-cs"/>
            </a:endParaRPr>
          </a:p>
        </p:txBody>
      </p:sp>
      <p:sp>
        <p:nvSpPr>
          <p:cNvPr id="132" name="Oval 131"/>
          <p:cNvSpPr>
            <a:spLocks noChangeAspect="1"/>
          </p:cNvSpPr>
          <p:nvPr/>
        </p:nvSpPr>
        <p:spPr>
          <a:xfrm>
            <a:off x="3970848" y="4439367"/>
            <a:ext cx="433564" cy="432000"/>
          </a:xfrm>
          <a:prstGeom prst="ellipse">
            <a:avLst/>
          </a:prstGeom>
          <a:solidFill>
            <a:schemeClr val="accent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uLnTx/>
                <a:uFillTx/>
                <a:ea typeface="+mn-ea"/>
                <a:cs typeface="+mn-cs"/>
              </a:rPr>
              <a:t>7</a:t>
            </a:r>
            <a:endParaRPr kumimoji="0" lang="en-SG" sz="2000" b="0" i="0" u="none" strike="noStrike" kern="1200" cap="none" spc="0" normalizeH="0" baseline="0" noProof="0" dirty="0">
              <a:ln>
                <a:noFill/>
              </a:ln>
              <a:solidFill>
                <a:srgbClr val="FFFFFF"/>
              </a:solidFill>
              <a:effectLst/>
              <a:uLnTx/>
              <a:uFillTx/>
              <a:ea typeface="+mn-ea"/>
              <a:cs typeface="+mn-cs"/>
            </a:endParaRPr>
          </a:p>
        </p:txBody>
      </p:sp>
      <p:sp>
        <p:nvSpPr>
          <p:cNvPr id="133" name="Oval 132"/>
          <p:cNvSpPr>
            <a:spLocks noChangeAspect="1"/>
          </p:cNvSpPr>
          <p:nvPr/>
        </p:nvSpPr>
        <p:spPr>
          <a:xfrm>
            <a:off x="1920019" y="2496946"/>
            <a:ext cx="433564" cy="432000"/>
          </a:xfrm>
          <a:prstGeom prst="ellipse">
            <a:avLst/>
          </a:prstGeom>
          <a:solidFill>
            <a:schemeClr val="accent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uLnTx/>
                <a:uFillTx/>
                <a:ea typeface="+mn-ea"/>
                <a:cs typeface="+mn-cs"/>
              </a:rPr>
              <a:t>1</a:t>
            </a:r>
            <a:endParaRPr kumimoji="0" lang="en-SG" sz="2000" b="0" i="0" u="none" strike="noStrike" kern="1200" cap="none" spc="0" normalizeH="0" baseline="0" noProof="0" dirty="0">
              <a:ln>
                <a:noFill/>
              </a:ln>
              <a:solidFill>
                <a:srgbClr val="FFFFFF"/>
              </a:solidFill>
              <a:effectLst/>
              <a:uLnTx/>
              <a:uFillTx/>
              <a:ea typeface="+mn-ea"/>
              <a:cs typeface="+mn-cs"/>
            </a:endParaRPr>
          </a:p>
        </p:txBody>
      </p:sp>
      <p:sp>
        <p:nvSpPr>
          <p:cNvPr id="134" name="Oval 133"/>
          <p:cNvSpPr>
            <a:spLocks noChangeAspect="1"/>
          </p:cNvSpPr>
          <p:nvPr/>
        </p:nvSpPr>
        <p:spPr>
          <a:xfrm>
            <a:off x="4912425" y="5167937"/>
            <a:ext cx="433564" cy="432000"/>
          </a:xfrm>
          <a:prstGeom prst="ellipse">
            <a:avLst/>
          </a:prstGeom>
          <a:solidFill>
            <a:schemeClr val="accent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uLnTx/>
                <a:uFillTx/>
                <a:ea typeface="+mn-ea"/>
                <a:cs typeface="+mn-cs"/>
              </a:rPr>
              <a:t>8</a:t>
            </a:r>
            <a:endParaRPr kumimoji="0" lang="en-SG" sz="2000" b="0" i="0" u="none" strike="noStrike" kern="1200" cap="none" spc="0" normalizeH="0" baseline="0" noProof="0" dirty="0">
              <a:ln>
                <a:noFill/>
              </a:ln>
              <a:solidFill>
                <a:srgbClr val="FFFFFF"/>
              </a:solidFill>
              <a:effectLst/>
              <a:uLnTx/>
              <a:uFillTx/>
              <a:ea typeface="+mn-ea"/>
              <a:cs typeface="+mn-cs"/>
            </a:endParaRPr>
          </a:p>
        </p:txBody>
      </p:sp>
      <p:sp>
        <p:nvSpPr>
          <p:cNvPr id="135" name="Oval 134"/>
          <p:cNvSpPr>
            <a:spLocks noChangeAspect="1"/>
          </p:cNvSpPr>
          <p:nvPr/>
        </p:nvSpPr>
        <p:spPr>
          <a:xfrm>
            <a:off x="8087441" y="5167937"/>
            <a:ext cx="433564" cy="432000"/>
          </a:xfrm>
          <a:prstGeom prst="ellipse">
            <a:avLst/>
          </a:prstGeom>
          <a:solidFill>
            <a:schemeClr val="accent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uLnTx/>
                <a:uFillTx/>
                <a:ea typeface="+mn-ea"/>
                <a:cs typeface="+mn-cs"/>
              </a:rPr>
              <a:t>9</a:t>
            </a:r>
            <a:endParaRPr kumimoji="0" lang="en-SG" sz="2000" b="0" i="0" u="none" strike="noStrike" kern="1200" cap="none" spc="0" normalizeH="0" baseline="0" noProof="0" dirty="0">
              <a:ln>
                <a:noFill/>
              </a:ln>
              <a:solidFill>
                <a:srgbClr val="FFFFFF"/>
              </a:solidFill>
              <a:effectLst/>
              <a:uLnTx/>
              <a:uFillTx/>
              <a:ea typeface="+mn-ea"/>
              <a:cs typeface="+mn-cs"/>
            </a:endParaRPr>
          </a:p>
        </p:txBody>
      </p:sp>
      <p:sp>
        <p:nvSpPr>
          <p:cNvPr id="6" name="Title 5">
            <a:extLst>
              <a:ext uri="{FF2B5EF4-FFF2-40B4-BE49-F238E27FC236}">
                <a16:creationId xmlns:a16="http://schemas.microsoft.com/office/drawing/2014/main" id="{C7084CD3-3ED8-4B7F-86FD-6F712EDBAFD1}"/>
              </a:ext>
            </a:extLst>
          </p:cNvPr>
          <p:cNvSpPr>
            <a:spLocks noGrp="1"/>
          </p:cNvSpPr>
          <p:nvPr>
            <p:ph type="title"/>
          </p:nvPr>
        </p:nvSpPr>
        <p:spPr/>
        <p:txBody>
          <a:bodyPr/>
          <a:lstStyle/>
          <a:p>
            <a:r>
              <a:rPr lang="en-US" dirty="0"/>
              <a:t>A tricky way to start using (VR/AR) apps </a:t>
            </a:r>
            <a:br>
              <a:rPr lang="en-US" dirty="0"/>
            </a:br>
            <a:r>
              <a:rPr lang="en-US" sz="2800" kern="1200" spc="0" dirty="0">
                <a:solidFill>
                  <a:srgbClr val="FFFFFF"/>
                </a:solidFill>
              </a:rPr>
              <a:t>Barriers in ranking order</a:t>
            </a:r>
            <a:endParaRPr lang="en-US" dirty="0"/>
          </a:p>
        </p:txBody>
      </p:sp>
      <p:sp>
        <p:nvSpPr>
          <p:cNvPr id="5" name="TextBox 4">
            <a:extLst>
              <a:ext uri="{FF2B5EF4-FFF2-40B4-BE49-F238E27FC236}">
                <a16:creationId xmlns:a16="http://schemas.microsoft.com/office/drawing/2014/main" id="{025E9AFD-D64B-419E-970F-166324556F25}"/>
              </a:ext>
            </a:extLst>
          </p:cNvPr>
          <p:cNvSpPr txBox="1"/>
          <p:nvPr/>
        </p:nvSpPr>
        <p:spPr bwMode="auto">
          <a:xfrm>
            <a:off x="10791005" y="5170595"/>
            <a:ext cx="914400" cy="914400"/>
          </a:xfrm>
          <a:prstGeom prst="rect">
            <a:avLst/>
          </a:prstGeom>
          <a:noFill/>
          <a:ln w="12700">
            <a:noFill/>
            <a:miter lim="800000"/>
            <a:headEnd/>
            <a:tailEnd/>
          </a:ln>
        </p:spPr>
        <p:txBody>
          <a:bodyPr vert="horz" wrap="none" lIns="72000" tIns="36000" rIns="73152" bIns="36576" numCol="1" rtlCol="0"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181818"/>
              </a:buClr>
              <a:buSzTx/>
              <a:buFontTx/>
              <a:buNone/>
              <a:tabLst/>
              <a:defRPr/>
            </a:pPr>
            <a:r>
              <a:rPr kumimoji="0" lang="sv-SE" sz="2000" b="0" i="0" u="none" strike="noStrike" kern="1200" cap="none" spc="0" normalizeH="0" baseline="0" noProof="0" dirty="0">
                <a:ln>
                  <a:noFill/>
                </a:ln>
                <a:solidFill>
                  <a:srgbClr val="FFFFFF"/>
                </a:solidFill>
                <a:effectLst/>
                <a:uLnTx/>
                <a:uFillTx/>
                <a:latin typeface="+mn-lt"/>
                <a:ea typeface="+mn-ea"/>
                <a:cs typeface="+mn-cs"/>
              </a:rPr>
              <a:t>App</a:t>
            </a:r>
            <a:endParaRPr kumimoji="0" lang="en-US" sz="2000" b="0" i="0" u="none" strike="noStrike" kern="1200" cap="none" spc="0" normalizeH="0" baseline="0" noProof="0" dirty="0" err="1">
              <a:ln>
                <a:noFill/>
              </a:ln>
              <a:solidFill>
                <a:srgbClr val="FFFFFF"/>
              </a:solidFill>
              <a:effectLst/>
              <a:uLnTx/>
              <a:uFillTx/>
              <a:latin typeface="+mn-lt"/>
              <a:ea typeface="+mn-ea"/>
              <a:cs typeface="+mn-cs"/>
            </a:endParaRPr>
          </a:p>
        </p:txBody>
      </p:sp>
      <p:sp>
        <p:nvSpPr>
          <p:cNvPr id="40" name="TextBox 39">
            <a:extLst>
              <a:ext uri="{FF2B5EF4-FFF2-40B4-BE49-F238E27FC236}">
                <a16:creationId xmlns:a16="http://schemas.microsoft.com/office/drawing/2014/main" id="{C633200F-5C37-4AD8-9868-F66E1AA824AD}"/>
              </a:ext>
            </a:extLst>
          </p:cNvPr>
          <p:cNvSpPr txBox="1"/>
          <p:nvPr/>
        </p:nvSpPr>
        <p:spPr bwMode="auto">
          <a:xfrm>
            <a:off x="426179" y="6237288"/>
            <a:ext cx="5500688" cy="319506"/>
          </a:xfrm>
          <a:prstGeom prst="rect">
            <a:avLst/>
          </a:prstGeom>
          <a:noFill/>
          <a:ln w="12700">
            <a:noFill/>
            <a:miter lim="800000"/>
            <a:headEnd/>
            <a:tailEnd/>
          </a:ln>
        </p:spPr>
        <p:txBody>
          <a:bodyPr vert="horz" wrap="square" lIns="72000" tIns="36000" rIns="73152" bIns="36576" numCol="1" rtlCol="0" anchor="t" anchorCtr="0" compatLnSpc="1">
            <a:prstTxWarp prst="textNoShape">
              <a:avLst/>
            </a:prstTxWarp>
            <a:spAutoFit/>
          </a:bodyPr>
          <a:lstStyle/>
          <a:p>
            <a:pPr>
              <a:buClr>
                <a:schemeClr val="tx1"/>
              </a:buClr>
            </a:pPr>
            <a:r>
              <a:rPr lang="sv-SE" sz="800" dirty="0">
                <a:solidFill>
                  <a:schemeClr val="bg1"/>
                </a:solidFill>
                <a:latin typeface="+mn-lt"/>
              </a:rPr>
              <a:t>Source: Ericsson ConsumerLab Analytical platform, Senior study, October 2019</a:t>
            </a:r>
          </a:p>
          <a:p>
            <a:pPr>
              <a:buClr>
                <a:schemeClr val="tx1"/>
              </a:buClr>
            </a:pPr>
            <a:r>
              <a:rPr lang="sv-SE" sz="800" dirty="0">
                <a:solidFill>
                  <a:schemeClr val="bg1"/>
                </a:solidFill>
                <a:latin typeface="+mn-lt"/>
              </a:rPr>
              <a:t>Base: Online population </a:t>
            </a:r>
            <a:r>
              <a:rPr lang="sv-SE" sz="800" dirty="0" err="1">
                <a:solidFill>
                  <a:schemeClr val="bg1"/>
                </a:solidFill>
                <a:latin typeface="+mn-lt"/>
              </a:rPr>
              <a:t>aged</a:t>
            </a:r>
            <a:r>
              <a:rPr lang="sv-SE" sz="800" dirty="0">
                <a:solidFill>
                  <a:schemeClr val="bg1"/>
                </a:solidFill>
                <a:latin typeface="+mn-lt"/>
              </a:rPr>
              <a:t> 65-74 </a:t>
            </a:r>
            <a:r>
              <a:rPr lang="sv-SE" sz="800" dirty="0" err="1">
                <a:solidFill>
                  <a:schemeClr val="bg1"/>
                </a:solidFill>
                <a:latin typeface="+mn-lt"/>
              </a:rPr>
              <a:t>years</a:t>
            </a:r>
            <a:r>
              <a:rPr lang="sv-SE" sz="800" dirty="0">
                <a:solidFill>
                  <a:schemeClr val="bg1"/>
                </a:solidFill>
                <a:latin typeface="+mn-lt"/>
              </a:rPr>
              <a:t> within Canada, China, Germany, Italy, Japan, Sweden. UK and US</a:t>
            </a:r>
            <a:endParaRPr lang="en-US" sz="800" dirty="0">
              <a:solidFill>
                <a:schemeClr val="bg1"/>
              </a:solidFill>
              <a:latin typeface="+mn-lt"/>
            </a:endParaRPr>
          </a:p>
        </p:txBody>
      </p:sp>
    </p:spTree>
    <p:custDataLst>
      <p:custData r:id="rId1"/>
      <p:custData r:id="rId2"/>
      <p:tags r:id="rId3"/>
    </p:custDataLst>
    <p:extLst>
      <p:ext uri="{BB962C8B-B14F-4D97-AF65-F5344CB8AC3E}">
        <p14:creationId xmlns:p14="http://schemas.microsoft.com/office/powerpoint/2010/main" val="29778330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E50B1E8-5856-4292-BF89-82DC64751EDE}"/>
              </a:ext>
            </a:extLst>
          </p:cNvPr>
          <p:cNvSpPr>
            <a:spLocks noGrp="1"/>
          </p:cNvSpPr>
          <p:nvPr>
            <p:ph type="title"/>
          </p:nvPr>
        </p:nvSpPr>
        <p:spPr/>
        <p:txBody>
          <a:bodyPr/>
          <a:lstStyle/>
          <a:p>
            <a:r>
              <a:rPr lang="en-US" dirty="0"/>
              <a:t>Future companion can be a robot </a:t>
            </a:r>
          </a:p>
        </p:txBody>
      </p:sp>
      <p:sp>
        <p:nvSpPr>
          <p:cNvPr id="2" name="Content Placeholder 1">
            <a:extLst>
              <a:ext uri="{FF2B5EF4-FFF2-40B4-BE49-F238E27FC236}">
                <a16:creationId xmlns:a16="http://schemas.microsoft.com/office/drawing/2014/main" id="{73898030-F08E-4E7E-AD08-DAD1685B4DF1}"/>
              </a:ext>
            </a:extLst>
          </p:cNvPr>
          <p:cNvSpPr>
            <a:spLocks noGrp="1"/>
          </p:cNvSpPr>
          <p:nvPr>
            <p:ph sz="quarter" idx="4294967295"/>
          </p:nvPr>
        </p:nvSpPr>
        <p:spPr>
          <a:xfrm>
            <a:off x="494393" y="1852613"/>
            <a:ext cx="5457825" cy="4392612"/>
          </a:xfrm>
        </p:spPr>
        <p:txBody>
          <a:bodyPr/>
          <a:lstStyle/>
          <a:p>
            <a:r>
              <a:rPr lang="en-US" spc="0" dirty="0"/>
              <a:t>Seniors who are lonely: 5 in 10 among those who spend most of their time alone – and expect to be lonelier the older they get – show interest for social robots (functions)</a:t>
            </a:r>
          </a:p>
          <a:p>
            <a:r>
              <a:rPr lang="en-US" spc="0" dirty="0"/>
              <a:t>Seniors who are tech interested: 6 in 10 seniors in the segment Ageing techies are even more interested in social robots</a:t>
            </a:r>
          </a:p>
        </p:txBody>
      </p:sp>
      <p:pic>
        <p:nvPicPr>
          <p:cNvPr id="6" name="Picture 5">
            <a:extLst>
              <a:ext uri="{FF2B5EF4-FFF2-40B4-BE49-F238E27FC236}">
                <a16:creationId xmlns:a16="http://schemas.microsoft.com/office/drawing/2014/main" id="{F605AC8B-A072-394B-BB10-79DFD4DB8ECA}"/>
              </a:ext>
            </a:extLst>
          </p:cNvPr>
          <p:cNvPicPr>
            <a:picLocks noChangeAspect="1"/>
          </p:cNvPicPr>
          <p:nvPr/>
        </p:nvPicPr>
        <p:blipFill rotWithShape="1">
          <a:blip r:embed="rId6">
            <a:extLst>
              <a:ext uri="{28A0092B-C50C-407E-A947-70E740481C1C}">
                <a14:useLocalDpi xmlns:a14="http://schemas.microsoft.com/office/drawing/2010/main" val="0"/>
              </a:ext>
            </a:extLst>
          </a:blip>
          <a:srcRect l="4379" r="9540"/>
          <a:stretch/>
        </p:blipFill>
        <p:spPr>
          <a:xfrm>
            <a:off x="6240463" y="1844675"/>
            <a:ext cx="5472111" cy="4392613"/>
          </a:xfrm>
          <a:prstGeom prst="rect">
            <a:avLst/>
          </a:prstGeom>
        </p:spPr>
      </p:pic>
      <p:sp>
        <p:nvSpPr>
          <p:cNvPr id="8" name="TextBox 7">
            <a:extLst>
              <a:ext uri="{FF2B5EF4-FFF2-40B4-BE49-F238E27FC236}">
                <a16:creationId xmlns:a16="http://schemas.microsoft.com/office/drawing/2014/main" id="{74930BA5-6051-4382-ABD6-DC7F989CB100}"/>
              </a:ext>
            </a:extLst>
          </p:cNvPr>
          <p:cNvSpPr txBox="1"/>
          <p:nvPr/>
        </p:nvSpPr>
        <p:spPr bwMode="auto">
          <a:xfrm>
            <a:off x="426179" y="6237288"/>
            <a:ext cx="5500688" cy="319506"/>
          </a:xfrm>
          <a:prstGeom prst="rect">
            <a:avLst/>
          </a:prstGeom>
          <a:noFill/>
          <a:ln w="12700">
            <a:noFill/>
            <a:miter lim="800000"/>
            <a:headEnd/>
            <a:tailEnd/>
          </a:ln>
        </p:spPr>
        <p:txBody>
          <a:bodyPr vert="horz" wrap="square" lIns="72000" tIns="36000" rIns="73152" bIns="36576" numCol="1" rtlCol="0" anchor="t" anchorCtr="0" compatLnSpc="1">
            <a:prstTxWarp prst="textNoShape">
              <a:avLst/>
            </a:prstTxWarp>
            <a:spAutoFit/>
          </a:bodyPr>
          <a:lstStyle/>
          <a:p>
            <a:pPr>
              <a:buClr>
                <a:schemeClr val="tx1"/>
              </a:buClr>
            </a:pPr>
            <a:r>
              <a:rPr lang="sv-SE" sz="800" dirty="0">
                <a:solidFill>
                  <a:schemeClr val="tx2"/>
                </a:solidFill>
                <a:latin typeface="+mn-lt"/>
              </a:rPr>
              <a:t>Source: Ericsson ConsumerLab Analytical platform, Senior study, October 2019</a:t>
            </a:r>
          </a:p>
          <a:p>
            <a:pPr>
              <a:buClr>
                <a:schemeClr val="tx1"/>
              </a:buClr>
            </a:pPr>
            <a:r>
              <a:rPr lang="sv-SE" sz="800" dirty="0">
                <a:solidFill>
                  <a:schemeClr val="tx2"/>
                </a:solidFill>
                <a:latin typeface="+mn-lt"/>
              </a:rPr>
              <a:t>Base: Online population </a:t>
            </a:r>
            <a:r>
              <a:rPr lang="sv-SE" sz="800" dirty="0" err="1">
                <a:solidFill>
                  <a:schemeClr val="tx2"/>
                </a:solidFill>
                <a:latin typeface="+mn-lt"/>
              </a:rPr>
              <a:t>aged</a:t>
            </a:r>
            <a:r>
              <a:rPr lang="sv-SE" sz="800" dirty="0">
                <a:solidFill>
                  <a:schemeClr val="tx2"/>
                </a:solidFill>
                <a:latin typeface="+mn-lt"/>
              </a:rPr>
              <a:t> 65-74 </a:t>
            </a:r>
            <a:r>
              <a:rPr lang="sv-SE" sz="800" dirty="0" err="1">
                <a:solidFill>
                  <a:schemeClr val="tx2"/>
                </a:solidFill>
                <a:latin typeface="+mn-lt"/>
              </a:rPr>
              <a:t>years</a:t>
            </a:r>
            <a:r>
              <a:rPr lang="sv-SE" sz="800" dirty="0">
                <a:solidFill>
                  <a:schemeClr val="tx2"/>
                </a:solidFill>
                <a:latin typeface="+mn-lt"/>
              </a:rPr>
              <a:t> within Canada, China, Germany, Italy, Japan, Sweden. UK and US</a:t>
            </a:r>
            <a:endParaRPr lang="en-US" sz="800" dirty="0">
              <a:solidFill>
                <a:schemeClr val="tx2"/>
              </a:solidFill>
              <a:latin typeface="+mn-lt"/>
            </a:endParaRPr>
          </a:p>
        </p:txBody>
      </p:sp>
    </p:spTree>
    <p:custDataLst>
      <p:custData r:id="rId1"/>
      <p:custData r:id="rId2"/>
      <p:tags r:id="rId3"/>
    </p:custDataLst>
    <p:extLst>
      <p:ext uri="{BB962C8B-B14F-4D97-AF65-F5344CB8AC3E}">
        <p14:creationId xmlns:p14="http://schemas.microsoft.com/office/powerpoint/2010/main" val="36886166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FBCF1-1BFE-4DD5-925E-2FF4B258DEF9}"/>
              </a:ext>
            </a:extLst>
          </p:cNvPr>
          <p:cNvSpPr>
            <a:spLocks noGrp="1"/>
          </p:cNvSpPr>
          <p:nvPr>
            <p:ph type="title"/>
          </p:nvPr>
        </p:nvSpPr>
        <p:spPr/>
        <p:txBody>
          <a:bodyPr/>
          <a:lstStyle/>
          <a:p>
            <a:r>
              <a:rPr lang="en-US" dirty="0"/>
              <a:t>Many requirements on social robots</a:t>
            </a:r>
          </a:p>
        </p:txBody>
      </p:sp>
      <p:cxnSp>
        <p:nvCxnSpPr>
          <p:cNvPr id="48" name="Elbow Connector 15">
            <a:extLst>
              <a:ext uri="{FF2B5EF4-FFF2-40B4-BE49-F238E27FC236}">
                <a16:creationId xmlns:a16="http://schemas.microsoft.com/office/drawing/2014/main" id="{83C4DEB1-CD93-4542-85E7-A0DC90D68AFC}"/>
              </a:ext>
            </a:extLst>
          </p:cNvPr>
          <p:cNvCxnSpPr>
            <a:cxnSpLocks/>
          </p:cNvCxnSpPr>
          <p:nvPr/>
        </p:nvCxnSpPr>
        <p:spPr bwMode="auto">
          <a:xfrm>
            <a:off x="3069301" y="4390597"/>
            <a:ext cx="1689899" cy="0"/>
          </a:xfrm>
          <a:prstGeom prst="straightConnector1">
            <a:avLst/>
          </a:prstGeom>
          <a:solidFill>
            <a:schemeClr val="accent1"/>
          </a:solidFill>
          <a:ln w="12700" cap="flat" cmpd="sng" algn="ctr">
            <a:solidFill>
              <a:schemeClr val="tx1"/>
            </a:solidFill>
            <a:prstDash val="solid"/>
            <a:round/>
            <a:headEnd type="none" w="med" len="med"/>
            <a:tailEnd type="none"/>
          </a:ln>
          <a:effectLst/>
        </p:spPr>
      </p:cxnSp>
      <p:cxnSp>
        <p:nvCxnSpPr>
          <p:cNvPr id="52" name="Elbow Connector 3">
            <a:extLst>
              <a:ext uri="{FF2B5EF4-FFF2-40B4-BE49-F238E27FC236}">
                <a16:creationId xmlns:a16="http://schemas.microsoft.com/office/drawing/2014/main" id="{3FF381F3-64EF-4DC6-9209-AD222F357B4E}"/>
              </a:ext>
            </a:extLst>
          </p:cNvPr>
          <p:cNvCxnSpPr>
            <a:cxnSpLocks/>
          </p:cNvCxnSpPr>
          <p:nvPr/>
        </p:nvCxnSpPr>
        <p:spPr bwMode="auto">
          <a:xfrm flipV="1">
            <a:off x="3069301" y="2833160"/>
            <a:ext cx="1143000" cy="0"/>
          </a:xfrm>
          <a:prstGeom prst="straightConnector1">
            <a:avLst/>
          </a:prstGeom>
          <a:solidFill>
            <a:schemeClr val="accent1"/>
          </a:solidFill>
          <a:ln w="12700" cap="flat" cmpd="sng" algn="ctr">
            <a:solidFill>
              <a:schemeClr val="tx1"/>
            </a:solidFill>
            <a:prstDash val="solid"/>
            <a:round/>
            <a:headEnd type="none" w="med" len="med"/>
            <a:tailEnd type="none"/>
          </a:ln>
          <a:effectLst/>
        </p:spPr>
      </p:cxnSp>
      <p:cxnSp>
        <p:nvCxnSpPr>
          <p:cNvPr id="56" name="Elbow Connector 17">
            <a:extLst>
              <a:ext uri="{FF2B5EF4-FFF2-40B4-BE49-F238E27FC236}">
                <a16:creationId xmlns:a16="http://schemas.microsoft.com/office/drawing/2014/main" id="{E2EC0312-C96E-44CC-B499-4EE6C9D4FACF}"/>
              </a:ext>
            </a:extLst>
          </p:cNvPr>
          <p:cNvCxnSpPr>
            <a:cxnSpLocks/>
          </p:cNvCxnSpPr>
          <p:nvPr/>
        </p:nvCxnSpPr>
        <p:spPr bwMode="auto">
          <a:xfrm>
            <a:off x="3126934" y="5798765"/>
            <a:ext cx="2571484" cy="0"/>
          </a:xfrm>
          <a:prstGeom prst="straightConnector1">
            <a:avLst/>
          </a:prstGeom>
          <a:solidFill>
            <a:schemeClr val="accent1"/>
          </a:solidFill>
          <a:ln w="12700" cap="flat" cmpd="sng" algn="ctr">
            <a:solidFill>
              <a:schemeClr val="tx1"/>
            </a:solidFill>
            <a:prstDash val="solid"/>
            <a:round/>
            <a:headEnd type="none" w="med" len="med"/>
            <a:tailEnd type="none"/>
          </a:ln>
          <a:effectLst/>
        </p:spPr>
      </p:cxnSp>
      <p:cxnSp>
        <p:nvCxnSpPr>
          <p:cNvPr id="60" name="Elbow Connector 26">
            <a:extLst>
              <a:ext uri="{FF2B5EF4-FFF2-40B4-BE49-F238E27FC236}">
                <a16:creationId xmlns:a16="http://schemas.microsoft.com/office/drawing/2014/main" id="{F84D06A0-4BF4-41C4-A74E-505B4924BD2D}"/>
              </a:ext>
            </a:extLst>
          </p:cNvPr>
          <p:cNvCxnSpPr>
            <a:cxnSpLocks/>
          </p:cNvCxnSpPr>
          <p:nvPr/>
        </p:nvCxnSpPr>
        <p:spPr bwMode="auto">
          <a:xfrm flipV="1">
            <a:off x="6656705" y="2183663"/>
            <a:ext cx="2491027" cy="1"/>
          </a:xfrm>
          <a:prstGeom prst="straightConnector1">
            <a:avLst/>
          </a:prstGeom>
          <a:solidFill>
            <a:schemeClr val="accent1"/>
          </a:solidFill>
          <a:ln w="3175" cap="flat" cmpd="sng" algn="ctr">
            <a:solidFill>
              <a:schemeClr val="tx1"/>
            </a:solidFill>
            <a:prstDash val="solid"/>
            <a:round/>
            <a:headEnd type="none" w="med" len="med"/>
            <a:tailEnd type="none"/>
          </a:ln>
          <a:effectLst/>
        </p:spPr>
      </p:cxnSp>
      <p:cxnSp>
        <p:nvCxnSpPr>
          <p:cNvPr id="64" name="Elbow Connector 25">
            <a:extLst>
              <a:ext uri="{FF2B5EF4-FFF2-40B4-BE49-F238E27FC236}">
                <a16:creationId xmlns:a16="http://schemas.microsoft.com/office/drawing/2014/main" id="{8B8E7076-2B32-4A27-B704-F252409EA2B2}"/>
              </a:ext>
            </a:extLst>
          </p:cNvPr>
          <p:cNvCxnSpPr>
            <a:cxnSpLocks/>
          </p:cNvCxnSpPr>
          <p:nvPr/>
        </p:nvCxnSpPr>
        <p:spPr bwMode="auto">
          <a:xfrm>
            <a:off x="7967945" y="3683208"/>
            <a:ext cx="1170432" cy="0"/>
          </a:xfrm>
          <a:prstGeom prst="straightConnector1">
            <a:avLst/>
          </a:prstGeom>
          <a:solidFill>
            <a:schemeClr val="accent1"/>
          </a:solidFill>
          <a:ln w="12700" cap="flat" cmpd="sng" algn="ctr">
            <a:solidFill>
              <a:schemeClr val="tx1"/>
            </a:solidFill>
            <a:prstDash val="solid"/>
            <a:round/>
            <a:headEnd type="none" w="med" len="med"/>
            <a:tailEnd type="none"/>
          </a:ln>
          <a:effectLst/>
        </p:spPr>
      </p:cxnSp>
      <p:cxnSp>
        <p:nvCxnSpPr>
          <p:cNvPr id="67" name="Elbow Connector 23">
            <a:extLst>
              <a:ext uri="{FF2B5EF4-FFF2-40B4-BE49-F238E27FC236}">
                <a16:creationId xmlns:a16="http://schemas.microsoft.com/office/drawing/2014/main" id="{493996E6-FCF8-4592-BBC2-55FD350052C5}"/>
              </a:ext>
            </a:extLst>
          </p:cNvPr>
          <p:cNvCxnSpPr>
            <a:cxnSpLocks/>
          </p:cNvCxnSpPr>
          <p:nvPr/>
        </p:nvCxnSpPr>
        <p:spPr bwMode="auto">
          <a:xfrm>
            <a:off x="7937465" y="5267618"/>
            <a:ext cx="1198527" cy="0"/>
          </a:xfrm>
          <a:prstGeom prst="straightConnector1">
            <a:avLst/>
          </a:prstGeom>
          <a:solidFill>
            <a:schemeClr val="accent1"/>
          </a:solidFill>
          <a:ln w="12700" cap="flat" cmpd="sng" algn="ctr">
            <a:solidFill>
              <a:schemeClr val="tx1"/>
            </a:solidFill>
            <a:prstDash val="solid"/>
            <a:round/>
            <a:headEnd type="none" w="med" len="med"/>
            <a:tailEnd type="none"/>
          </a:ln>
          <a:effectLst/>
        </p:spPr>
      </p:cxnSp>
      <p:sp>
        <p:nvSpPr>
          <p:cNvPr id="68" name="Flowchart: Connector 67">
            <a:extLst>
              <a:ext uri="{FF2B5EF4-FFF2-40B4-BE49-F238E27FC236}">
                <a16:creationId xmlns:a16="http://schemas.microsoft.com/office/drawing/2014/main" id="{C4756254-C469-4AA9-8094-B0721AAF82A1}"/>
              </a:ext>
            </a:extLst>
          </p:cNvPr>
          <p:cNvSpPr/>
          <p:nvPr/>
        </p:nvSpPr>
        <p:spPr bwMode="auto">
          <a:xfrm>
            <a:off x="4592999" y="2532890"/>
            <a:ext cx="3022336" cy="3022336"/>
          </a:xfrm>
          <a:prstGeom prst="flowChartConnector">
            <a:avLst/>
          </a:prstGeom>
          <a:noFill/>
          <a:ln w="25400" cap="flat" cmpd="sng" algn="ctr">
            <a:noFill/>
            <a:prstDash val="solid"/>
            <a:round/>
            <a:headEnd type="none" w="med" len="med"/>
            <a:tailEnd type="none" w="med" len="med"/>
          </a:ln>
          <a:effectLst/>
        </p:spPr>
        <p:txBody>
          <a:bodyPr rot="0" spcFirstLastPara="0" vertOverflow="overflow" horzOverflow="overflow" vert="horz" wrap="none" lIns="0" tIns="36000" rIns="0" bIns="36576"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81818"/>
              </a:solidFill>
              <a:effectLst/>
              <a:uLnTx/>
              <a:uFillTx/>
              <a:latin typeface="Ericsson Hilda"/>
              <a:ea typeface="+mn-ea"/>
              <a:cs typeface="+mn-cs"/>
            </a:endParaRPr>
          </a:p>
        </p:txBody>
      </p:sp>
      <p:sp>
        <p:nvSpPr>
          <p:cNvPr id="100" name="Arrow: Chevron 99">
            <a:extLst>
              <a:ext uri="{FF2B5EF4-FFF2-40B4-BE49-F238E27FC236}">
                <a16:creationId xmlns:a16="http://schemas.microsoft.com/office/drawing/2014/main" id="{5DB1289D-18E6-441F-9BA8-C14B09404E96}"/>
              </a:ext>
            </a:extLst>
          </p:cNvPr>
          <p:cNvSpPr/>
          <p:nvPr/>
        </p:nvSpPr>
        <p:spPr bwMode="auto">
          <a:xfrm rot="16200000">
            <a:off x="4687407" y="3945821"/>
            <a:ext cx="121816" cy="175517"/>
          </a:xfrm>
          <a:prstGeom prst="chevron">
            <a:avLst/>
          </a:prstGeom>
          <a:solidFill>
            <a:schemeClr val="tx1"/>
          </a:solidFill>
          <a:ln w="12700" cap="flat" cmpd="sng" algn="ctr">
            <a:noFill/>
            <a:prstDash val="solid"/>
            <a:round/>
            <a:headEnd type="none" w="med" len="med"/>
            <a:tailEnd type="none" w="med" len="med"/>
          </a:ln>
          <a:effectLst/>
        </p:spPr>
        <p:txBody>
          <a:bodyPr rot="0" spcFirstLastPara="0" vertOverflow="overflow" horzOverflow="overflow" vert="horz" wrap="square" lIns="72000" tIns="36000" rIns="73152" bIns="36576" numCol="1" spcCol="0" rtlCol="0" fromWordArt="0" anchor="t" anchorCtr="0" forceAA="0" compatLnSpc="1">
            <a:prstTxWarp prst="textNoShape">
              <a:avLst/>
            </a:prstTxWarp>
            <a:noAutofit/>
          </a:bodyPr>
          <a:lstStyle/>
          <a:p>
            <a:pPr marL="357188" marR="0" lvl="0" indent="-357188" algn="l" defTabSz="914400" rtl="0" eaLnBrk="1" fontAlgn="base" latinLnBrk="0" hangingPunct="1">
              <a:lnSpc>
                <a:spcPct val="100000"/>
              </a:lnSpc>
              <a:spcBef>
                <a:spcPts val="300"/>
              </a:spcBef>
              <a:spcAft>
                <a:spcPct val="0"/>
              </a:spcAft>
              <a:buClrTx/>
              <a:buSzTx/>
              <a:buFont typeface="Ericsson Hilda" panose="00000500000000000000" pitchFamily="2" charset="0"/>
              <a:buChar char="—"/>
              <a:tabLst/>
              <a:defRPr/>
            </a:pPr>
            <a:endParaRPr kumimoji="0" lang="en-US" sz="2000" b="0" i="0" u="none" strike="noStrike" kern="1200" cap="none" spc="0" normalizeH="0" baseline="0" noProof="0" err="1">
              <a:ln>
                <a:noFill/>
              </a:ln>
              <a:solidFill>
                <a:srgbClr val="FFFFFF"/>
              </a:solidFill>
              <a:effectLst/>
              <a:uLnTx/>
              <a:uFillTx/>
              <a:latin typeface="Ericsson Hilda"/>
              <a:ea typeface="+mn-ea"/>
              <a:cs typeface="+mn-cs"/>
            </a:endParaRPr>
          </a:p>
        </p:txBody>
      </p:sp>
      <p:sp>
        <p:nvSpPr>
          <p:cNvPr id="101" name="Arrow: Chevron 100">
            <a:extLst>
              <a:ext uri="{FF2B5EF4-FFF2-40B4-BE49-F238E27FC236}">
                <a16:creationId xmlns:a16="http://schemas.microsoft.com/office/drawing/2014/main" id="{64661A52-896E-4463-A7EF-D29B4DAA32E3}"/>
              </a:ext>
            </a:extLst>
          </p:cNvPr>
          <p:cNvSpPr/>
          <p:nvPr/>
        </p:nvSpPr>
        <p:spPr bwMode="auto">
          <a:xfrm rot="5400000" flipV="1">
            <a:off x="7553823" y="3956093"/>
            <a:ext cx="121816" cy="175517"/>
          </a:xfrm>
          <a:prstGeom prst="chevron">
            <a:avLst/>
          </a:prstGeom>
          <a:solidFill>
            <a:schemeClr val="tx1"/>
          </a:solidFill>
          <a:ln w="12700" cap="flat" cmpd="sng" algn="ctr">
            <a:noFill/>
            <a:prstDash val="solid"/>
            <a:round/>
            <a:headEnd type="none" w="med" len="med"/>
            <a:tailEnd type="none" w="med" len="med"/>
          </a:ln>
          <a:effectLst/>
        </p:spPr>
        <p:txBody>
          <a:bodyPr rot="0" spcFirstLastPara="0" vertOverflow="overflow" horzOverflow="overflow" vert="horz" wrap="square" lIns="72000" tIns="36000" rIns="73152" bIns="36576" numCol="1" spcCol="0" rtlCol="0" fromWordArt="0" anchor="t" anchorCtr="0" forceAA="0" compatLnSpc="1">
            <a:prstTxWarp prst="textNoShape">
              <a:avLst/>
            </a:prstTxWarp>
            <a:noAutofit/>
          </a:bodyPr>
          <a:lstStyle/>
          <a:p>
            <a:pPr marL="357188" marR="0" lvl="0" indent="-357188" algn="l" defTabSz="914400" rtl="0" eaLnBrk="1" fontAlgn="base" latinLnBrk="0" hangingPunct="1">
              <a:lnSpc>
                <a:spcPct val="100000"/>
              </a:lnSpc>
              <a:spcBef>
                <a:spcPts val="300"/>
              </a:spcBef>
              <a:spcAft>
                <a:spcPct val="0"/>
              </a:spcAft>
              <a:buClrTx/>
              <a:buSzTx/>
              <a:buFont typeface="Ericsson Hilda" panose="00000500000000000000" pitchFamily="2" charset="0"/>
              <a:buChar char="—"/>
              <a:tabLst/>
              <a:defRPr/>
            </a:pPr>
            <a:endParaRPr kumimoji="0" lang="en-US" sz="2000" b="0" i="0" u="none" strike="noStrike" kern="1200" cap="none" spc="0" normalizeH="0" baseline="0" noProof="0" err="1">
              <a:ln>
                <a:noFill/>
              </a:ln>
              <a:solidFill>
                <a:srgbClr val="FFFFFF"/>
              </a:solidFill>
              <a:effectLst/>
              <a:uLnTx/>
              <a:uFillTx/>
              <a:latin typeface="Ericsson Hilda"/>
              <a:ea typeface="+mn-ea"/>
              <a:cs typeface="+mn-cs"/>
            </a:endParaRPr>
          </a:p>
        </p:txBody>
      </p:sp>
      <p:sp>
        <p:nvSpPr>
          <p:cNvPr id="102" name="Arrow: Chevron 101">
            <a:extLst>
              <a:ext uri="{FF2B5EF4-FFF2-40B4-BE49-F238E27FC236}">
                <a16:creationId xmlns:a16="http://schemas.microsoft.com/office/drawing/2014/main" id="{B1435353-ED2A-4AD3-AEB1-F39ED7F446DC}"/>
              </a:ext>
            </a:extLst>
          </p:cNvPr>
          <p:cNvSpPr/>
          <p:nvPr/>
        </p:nvSpPr>
        <p:spPr bwMode="auto">
          <a:xfrm rot="8835471" flipV="1">
            <a:off x="6806475" y="5200023"/>
            <a:ext cx="121816" cy="175517"/>
          </a:xfrm>
          <a:prstGeom prst="chevron">
            <a:avLst/>
          </a:prstGeom>
          <a:solidFill>
            <a:schemeClr val="tx1"/>
          </a:solidFill>
          <a:ln w="12700" cap="flat" cmpd="sng" algn="ctr">
            <a:noFill/>
            <a:prstDash val="solid"/>
            <a:round/>
            <a:headEnd type="none" w="med" len="med"/>
            <a:tailEnd type="none" w="med" len="med"/>
          </a:ln>
          <a:effectLst/>
        </p:spPr>
        <p:txBody>
          <a:bodyPr rot="0" spcFirstLastPara="0" vertOverflow="overflow" horzOverflow="overflow" vert="horz" wrap="square" lIns="72000" tIns="36000" rIns="73152" bIns="36576" numCol="1" spcCol="0" rtlCol="0" fromWordArt="0" anchor="t" anchorCtr="0" forceAA="0" compatLnSpc="1">
            <a:prstTxWarp prst="textNoShape">
              <a:avLst/>
            </a:prstTxWarp>
            <a:noAutofit/>
          </a:bodyPr>
          <a:lstStyle/>
          <a:p>
            <a:pPr marL="357188" marR="0" lvl="0" indent="-357188" algn="l" defTabSz="914400" rtl="0" eaLnBrk="1" fontAlgn="base" latinLnBrk="0" hangingPunct="1">
              <a:lnSpc>
                <a:spcPct val="100000"/>
              </a:lnSpc>
              <a:spcBef>
                <a:spcPts val="300"/>
              </a:spcBef>
              <a:spcAft>
                <a:spcPct val="0"/>
              </a:spcAft>
              <a:buClrTx/>
              <a:buSzTx/>
              <a:buFont typeface="Ericsson Hilda" panose="00000500000000000000" pitchFamily="2" charset="0"/>
              <a:buChar char="—"/>
              <a:tabLst/>
              <a:defRPr/>
            </a:pPr>
            <a:endParaRPr kumimoji="0" lang="en-US" sz="2000" b="0" i="0" u="none" strike="noStrike" kern="1200" cap="none" spc="0" normalizeH="0" baseline="0" noProof="0" err="1">
              <a:ln>
                <a:noFill/>
              </a:ln>
              <a:solidFill>
                <a:srgbClr val="FFFFFF"/>
              </a:solidFill>
              <a:effectLst/>
              <a:uLnTx/>
              <a:uFillTx/>
              <a:latin typeface="Ericsson Hilda"/>
              <a:ea typeface="+mn-ea"/>
              <a:cs typeface="+mn-cs"/>
            </a:endParaRPr>
          </a:p>
        </p:txBody>
      </p:sp>
      <p:sp>
        <p:nvSpPr>
          <p:cNvPr id="103" name="Arrow: Chevron 102">
            <a:extLst>
              <a:ext uri="{FF2B5EF4-FFF2-40B4-BE49-F238E27FC236}">
                <a16:creationId xmlns:a16="http://schemas.microsoft.com/office/drawing/2014/main" id="{B86795DA-E175-46EC-BA74-16EFEA9733F3}"/>
              </a:ext>
            </a:extLst>
          </p:cNvPr>
          <p:cNvSpPr/>
          <p:nvPr/>
        </p:nvSpPr>
        <p:spPr bwMode="auto">
          <a:xfrm rot="12780357" flipV="1">
            <a:off x="5363259" y="5257794"/>
            <a:ext cx="121816" cy="175517"/>
          </a:xfrm>
          <a:prstGeom prst="chevron">
            <a:avLst/>
          </a:prstGeom>
          <a:solidFill>
            <a:schemeClr val="tx1"/>
          </a:solidFill>
          <a:ln w="12700" cap="flat" cmpd="sng" algn="ctr">
            <a:noFill/>
            <a:prstDash val="solid"/>
            <a:round/>
            <a:headEnd type="none" w="med" len="med"/>
            <a:tailEnd type="none" w="med" len="med"/>
          </a:ln>
          <a:effectLst/>
        </p:spPr>
        <p:txBody>
          <a:bodyPr rot="0" spcFirstLastPara="0" vertOverflow="overflow" horzOverflow="overflow" vert="horz" wrap="square" lIns="72000" tIns="36000" rIns="73152" bIns="36576" numCol="1" spcCol="0" rtlCol="0" fromWordArt="0" anchor="t" anchorCtr="0" forceAA="0" compatLnSpc="1">
            <a:prstTxWarp prst="textNoShape">
              <a:avLst/>
            </a:prstTxWarp>
            <a:noAutofit/>
          </a:bodyPr>
          <a:lstStyle/>
          <a:p>
            <a:pPr marL="357188" marR="0" lvl="0" indent="-357188" algn="l" defTabSz="914400" rtl="0" eaLnBrk="1" fontAlgn="base" latinLnBrk="0" hangingPunct="1">
              <a:lnSpc>
                <a:spcPct val="100000"/>
              </a:lnSpc>
              <a:spcBef>
                <a:spcPts val="300"/>
              </a:spcBef>
              <a:spcAft>
                <a:spcPct val="0"/>
              </a:spcAft>
              <a:buClrTx/>
              <a:buSzTx/>
              <a:buFont typeface="Ericsson Hilda" panose="00000500000000000000" pitchFamily="2" charset="0"/>
              <a:buChar char="—"/>
              <a:tabLst/>
              <a:defRPr/>
            </a:pPr>
            <a:endParaRPr kumimoji="0" lang="en-US" sz="2000" b="0" i="0" u="none" strike="noStrike" kern="1200" cap="none" spc="0" normalizeH="0" baseline="0" noProof="0" err="1">
              <a:ln>
                <a:noFill/>
              </a:ln>
              <a:solidFill>
                <a:srgbClr val="FFFFFF"/>
              </a:solidFill>
              <a:effectLst/>
              <a:uLnTx/>
              <a:uFillTx/>
              <a:latin typeface="Ericsson Hilda"/>
              <a:ea typeface="+mn-ea"/>
              <a:cs typeface="+mn-cs"/>
            </a:endParaRPr>
          </a:p>
        </p:txBody>
      </p:sp>
      <p:sp>
        <p:nvSpPr>
          <p:cNvPr id="105" name="Arrow: Chevron 104">
            <a:extLst>
              <a:ext uri="{FF2B5EF4-FFF2-40B4-BE49-F238E27FC236}">
                <a16:creationId xmlns:a16="http://schemas.microsoft.com/office/drawing/2014/main" id="{7094C927-BCE2-4036-8FB9-BACC6B53629C}"/>
              </a:ext>
            </a:extLst>
          </p:cNvPr>
          <p:cNvSpPr/>
          <p:nvPr/>
        </p:nvSpPr>
        <p:spPr bwMode="auto">
          <a:xfrm rot="12780357" flipH="1">
            <a:off x="6793477" y="2768550"/>
            <a:ext cx="121816" cy="175517"/>
          </a:xfrm>
          <a:prstGeom prst="chevron">
            <a:avLst/>
          </a:prstGeom>
          <a:solidFill>
            <a:schemeClr val="tx1"/>
          </a:solidFill>
          <a:ln w="12700" cap="flat" cmpd="sng" algn="ctr">
            <a:noFill/>
            <a:prstDash val="solid"/>
            <a:round/>
            <a:headEnd type="none" w="med" len="med"/>
            <a:tailEnd type="none" w="med" len="med"/>
          </a:ln>
          <a:effectLst/>
        </p:spPr>
        <p:txBody>
          <a:bodyPr rot="0" spcFirstLastPara="0" vertOverflow="overflow" horzOverflow="overflow" vert="horz" wrap="square" lIns="72000" tIns="36000" rIns="73152" bIns="36576" numCol="1" spcCol="0" rtlCol="0" fromWordArt="0" anchor="t" anchorCtr="0" forceAA="0" compatLnSpc="1">
            <a:prstTxWarp prst="textNoShape">
              <a:avLst/>
            </a:prstTxWarp>
            <a:noAutofit/>
          </a:bodyPr>
          <a:lstStyle/>
          <a:p>
            <a:pPr marL="357188" marR="0" lvl="0" indent="-357188" algn="l" defTabSz="914400" rtl="0" eaLnBrk="1" fontAlgn="base" latinLnBrk="0" hangingPunct="1">
              <a:lnSpc>
                <a:spcPct val="100000"/>
              </a:lnSpc>
              <a:spcBef>
                <a:spcPts val="300"/>
              </a:spcBef>
              <a:spcAft>
                <a:spcPct val="0"/>
              </a:spcAft>
              <a:buClrTx/>
              <a:buSzTx/>
              <a:buFont typeface="Ericsson Hilda" panose="00000500000000000000" pitchFamily="2" charset="0"/>
              <a:buChar char="—"/>
              <a:tabLst/>
              <a:defRPr/>
            </a:pPr>
            <a:endParaRPr kumimoji="0" lang="en-US" sz="2000" b="0" i="0" u="none" strike="noStrike" kern="1200" cap="none" spc="0" normalizeH="0" baseline="0" noProof="0" err="1">
              <a:ln>
                <a:noFill/>
              </a:ln>
              <a:solidFill>
                <a:srgbClr val="FFFFFF"/>
              </a:solidFill>
              <a:effectLst/>
              <a:uLnTx/>
              <a:uFillTx/>
              <a:latin typeface="Ericsson Hilda"/>
              <a:ea typeface="+mn-ea"/>
              <a:cs typeface="+mn-cs"/>
            </a:endParaRPr>
          </a:p>
        </p:txBody>
      </p:sp>
      <p:sp>
        <p:nvSpPr>
          <p:cNvPr id="29" name="Oval 28">
            <a:extLst>
              <a:ext uri="{FF2B5EF4-FFF2-40B4-BE49-F238E27FC236}">
                <a16:creationId xmlns:a16="http://schemas.microsoft.com/office/drawing/2014/main" id="{B4B039CA-A21B-40F2-925E-2A25E4F48DFB}"/>
              </a:ext>
            </a:extLst>
          </p:cNvPr>
          <p:cNvSpPr/>
          <p:nvPr/>
        </p:nvSpPr>
        <p:spPr>
          <a:xfrm>
            <a:off x="5459133" y="1860243"/>
            <a:ext cx="1371600" cy="1371600"/>
          </a:xfrm>
          <a:prstGeom prst="ellipse">
            <a:avLst/>
          </a:prstGeom>
          <a:solidFill>
            <a:schemeClr val="accent1"/>
          </a:solid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marL="0" marR="0" lvl="0" indent="0" algn="ctr" defTabSz="533400" rtl="0" eaLnBrk="1" fontAlgn="auto" latinLnBrk="0" hangingPunct="1">
              <a:lnSpc>
                <a:spcPct val="100000"/>
              </a:lnSpc>
              <a:spcBef>
                <a:spcPct val="0"/>
              </a:spcBef>
              <a:spcAft>
                <a:spcPct val="35000"/>
              </a:spcAft>
              <a:buClrTx/>
              <a:buSzTx/>
              <a:buFontTx/>
              <a:buNone/>
              <a:tabLst/>
              <a:defRPr/>
            </a:pPr>
            <a:r>
              <a:rPr kumimoji="0" lang="en-US" sz="1400" b="0" i="0" u="none" strike="noStrike" kern="1200" cap="none" spc="0" normalizeH="0" baseline="0" noProof="0" dirty="0">
                <a:ln>
                  <a:noFill/>
                </a:ln>
                <a:solidFill>
                  <a:srgbClr val="FFFFFF"/>
                </a:solidFill>
                <a:effectLst/>
                <a:uLnTx/>
                <a:uFillTx/>
                <a:ea typeface="+mn-ea"/>
                <a:cs typeface="+mn-cs"/>
              </a:rPr>
              <a:t>When alone </a:t>
            </a:r>
          </a:p>
        </p:txBody>
      </p:sp>
      <p:sp>
        <p:nvSpPr>
          <p:cNvPr id="78" name="Oval 77">
            <a:extLst>
              <a:ext uri="{FF2B5EF4-FFF2-40B4-BE49-F238E27FC236}">
                <a16:creationId xmlns:a16="http://schemas.microsoft.com/office/drawing/2014/main" id="{10520752-95CC-40F3-BBE3-2B09F4B2617F}"/>
              </a:ext>
            </a:extLst>
          </p:cNvPr>
          <p:cNvSpPr/>
          <p:nvPr/>
        </p:nvSpPr>
        <p:spPr>
          <a:xfrm>
            <a:off x="6875764" y="2562090"/>
            <a:ext cx="1371600" cy="1371600"/>
          </a:xfrm>
          <a:prstGeom prst="ellipse">
            <a:avLst/>
          </a:prstGeom>
          <a:solidFill>
            <a:schemeClr val="accent2"/>
          </a:solidFill>
          <a:ln w="25400" cap="flat" cmpd="sng" algn="ctr">
            <a:noFill/>
            <a:prstDash val="solid"/>
          </a:ln>
          <a:effectLst/>
        </p:spPr>
        <p:style>
          <a:lnRef idx="2">
            <a:scrgbClr r="0" g="0" b="0"/>
          </a:lnRef>
          <a:fillRef idx="1">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marR="0" lvl="0" indent="0" algn="ctr" defTabSz="533400" rtl="0" eaLnBrk="1" fontAlgn="auto" latinLnBrk="0" hangingPunct="1">
              <a:lnSpc>
                <a:spcPct val="100000"/>
              </a:lnSpc>
              <a:spcBef>
                <a:spcPct val="0"/>
              </a:spcBef>
              <a:spcAft>
                <a:spcPct val="35000"/>
              </a:spcAft>
              <a:buClrTx/>
              <a:buSzTx/>
              <a:buFontTx/>
              <a:buNone/>
              <a:tabLst/>
              <a:defRPr/>
            </a:pPr>
            <a:r>
              <a:rPr kumimoji="0" lang="en-US" sz="1400" b="0" i="0" u="none" strike="noStrike" kern="1200" cap="none" spc="0" normalizeH="0" baseline="0" noProof="0" dirty="0">
                <a:ln>
                  <a:noFill/>
                </a:ln>
                <a:solidFill>
                  <a:srgbClr val="FFFFFF"/>
                </a:solidFill>
                <a:effectLst/>
                <a:uLnTx/>
                <a:uFillTx/>
                <a:ea typeface="+mn-ea"/>
                <a:cs typeface="+mn-cs"/>
              </a:rPr>
              <a:t>Mobility and intelligence before humor</a:t>
            </a:r>
          </a:p>
        </p:txBody>
      </p:sp>
      <p:sp>
        <p:nvSpPr>
          <p:cNvPr id="80" name="Oval 79">
            <a:extLst>
              <a:ext uri="{FF2B5EF4-FFF2-40B4-BE49-F238E27FC236}">
                <a16:creationId xmlns:a16="http://schemas.microsoft.com/office/drawing/2014/main" id="{9648FBEA-5E47-46CF-AE73-0EFD5E23441A}"/>
              </a:ext>
            </a:extLst>
          </p:cNvPr>
          <p:cNvSpPr/>
          <p:nvPr/>
        </p:nvSpPr>
        <p:spPr>
          <a:xfrm>
            <a:off x="6850953" y="4123049"/>
            <a:ext cx="1371600" cy="1371600"/>
          </a:xfrm>
          <a:prstGeom prst="ellipse">
            <a:avLst/>
          </a:prstGeom>
          <a:solidFill>
            <a:schemeClr val="accent2"/>
          </a:solidFill>
          <a:ln w="25400" cap="flat" cmpd="sng" algn="ctr">
            <a:noFill/>
            <a:prstDash val="solid"/>
          </a:ln>
          <a:effectLst/>
        </p:spPr>
        <p:style>
          <a:lnRef idx="2">
            <a:scrgbClr r="0" g="0" b="0"/>
          </a:lnRef>
          <a:fillRef idx="1">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marR="0" lvl="0" indent="0" algn="ctr" defTabSz="533400" rtl="0" eaLnBrk="1" fontAlgn="auto" latinLnBrk="0" hangingPunct="1">
              <a:lnSpc>
                <a:spcPct val="100000"/>
              </a:lnSpc>
              <a:spcBef>
                <a:spcPct val="0"/>
              </a:spcBef>
              <a:spcAft>
                <a:spcPct val="35000"/>
              </a:spcAft>
              <a:buClrTx/>
              <a:buSzTx/>
              <a:buFontTx/>
              <a:buNone/>
              <a:tabLst/>
              <a:defRPr/>
            </a:pPr>
            <a:r>
              <a:rPr kumimoji="0" lang="en-US" sz="1400" b="0" i="0" u="none" strike="noStrike" kern="1200" cap="none" spc="0" normalizeH="0" baseline="0" noProof="0" dirty="0">
                <a:ln>
                  <a:noFill/>
                </a:ln>
                <a:solidFill>
                  <a:srgbClr val="FFFFFF"/>
                </a:solidFill>
                <a:effectLst/>
                <a:uLnTx/>
                <a:uFillTx/>
                <a:ea typeface="+mn-ea"/>
                <a:cs typeface="+mn-cs"/>
              </a:rPr>
              <a:t>Robot with </a:t>
            </a:r>
            <a:r>
              <a:rPr lang="en-US" sz="1400" dirty="0">
                <a:solidFill>
                  <a:srgbClr val="FFFFFF"/>
                </a:solidFill>
              </a:rPr>
              <a:t>emotions</a:t>
            </a:r>
            <a:endParaRPr kumimoji="0" lang="en-US" sz="1400" b="0" i="0" u="none" strike="noStrike" kern="1200" cap="none" spc="0" normalizeH="0" baseline="0" noProof="0" dirty="0">
              <a:ln>
                <a:noFill/>
              </a:ln>
              <a:solidFill>
                <a:srgbClr val="FFFFFF"/>
              </a:solidFill>
              <a:effectLst/>
              <a:uLnTx/>
              <a:uFillTx/>
              <a:ea typeface="+mn-ea"/>
              <a:cs typeface="+mn-cs"/>
            </a:endParaRPr>
          </a:p>
        </p:txBody>
      </p:sp>
      <p:sp>
        <p:nvSpPr>
          <p:cNvPr id="82" name="Oval 81">
            <a:extLst>
              <a:ext uri="{FF2B5EF4-FFF2-40B4-BE49-F238E27FC236}">
                <a16:creationId xmlns:a16="http://schemas.microsoft.com/office/drawing/2014/main" id="{0BA3BD64-3BCB-4D01-9388-B3AD8951C908}"/>
              </a:ext>
            </a:extLst>
          </p:cNvPr>
          <p:cNvSpPr/>
          <p:nvPr/>
        </p:nvSpPr>
        <p:spPr>
          <a:xfrm>
            <a:off x="4161017" y="4123049"/>
            <a:ext cx="1371600" cy="1371600"/>
          </a:xfrm>
          <a:prstGeom prst="ellipse">
            <a:avLst/>
          </a:prstGeom>
          <a:solidFill>
            <a:schemeClr val="accent6"/>
          </a:solidFill>
          <a:ln w="25400" cap="flat" cmpd="sng" algn="ctr">
            <a:noFill/>
            <a:prstDash val="solid"/>
          </a:ln>
          <a:effectLst/>
        </p:spPr>
        <p:style>
          <a:lnRef idx="2">
            <a:scrgbClr r="0" g="0" b="0"/>
          </a:lnRef>
          <a:fillRef idx="1">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marR="0" lvl="0" indent="0" algn="ctr" defTabSz="533400" rtl="0" eaLnBrk="1" fontAlgn="auto" latinLnBrk="0" hangingPunct="1">
              <a:lnSpc>
                <a:spcPct val="100000"/>
              </a:lnSpc>
              <a:spcBef>
                <a:spcPct val="0"/>
              </a:spcBef>
              <a:spcAft>
                <a:spcPct val="35000"/>
              </a:spcAft>
              <a:buClrTx/>
              <a:buSzTx/>
              <a:buFontTx/>
              <a:buNone/>
              <a:tabLst/>
              <a:defRPr/>
            </a:pPr>
            <a:r>
              <a:rPr kumimoji="0" lang="en-US" sz="1400" b="0" i="0" u="none" strike="noStrike" kern="1200" cap="none" spc="0" normalizeH="0" baseline="0" noProof="0" dirty="0">
                <a:ln>
                  <a:noFill/>
                </a:ln>
                <a:solidFill>
                  <a:srgbClr val="FFFFFF"/>
                </a:solidFill>
                <a:effectLst/>
                <a:uLnTx/>
                <a:uFillTx/>
                <a:ea typeface="+mn-ea"/>
                <a:cs typeface="+mn-cs"/>
              </a:rPr>
              <a:t>A robot should be </a:t>
            </a:r>
            <a:r>
              <a:rPr lang="en-US" sz="1400" dirty="0"/>
              <a:t>– </a:t>
            </a:r>
            <a:r>
              <a:rPr kumimoji="0" lang="en-US" sz="1400" b="0" i="0" u="none" strike="noStrike" kern="1200" cap="none" spc="0" normalizeH="0" baseline="0" noProof="0" dirty="0">
                <a:ln>
                  <a:noFill/>
                </a:ln>
                <a:solidFill>
                  <a:srgbClr val="FFFFFF"/>
                </a:solidFill>
                <a:effectLst/>
                <a:uLnTx/>
                <a:uFillTx/>
                <a:ea typeface="+mn-ea"/>
                <a:cs typeface="+mn-cs"/>
              </a:rPr>
              <a:t>a robot</a:t>
            </a:r>
          </a:p>
        </p:txBody>
      </p:sp>
      <p:sp>
        <p:nvSpPr>
          <p:cNvPr id="83" name="Oval 82">
            <a:extLst>
              <a:ext uri="{FF2B5EF4-FFF2-40B4-BE49-F238E27FC236}">
                <a16:creationId xmlns:a16="http://schemas.microsoft.com/office/drawing/2014/main" id="{B164ED83-3DA0-414D-B48A-1C353B12BC62}"/>
              </a:ext>
            </a:extLst>
          </p:cNvPr>
          <p:cNvSpPr/>
          <p:nvPr/>
        </p:nvSpPr>
        <p:spPr>
          <a:xfrm>
            <a:off x="4062514" y="2562090"/>
            <a:ext cx="1371600" cy="1371600"/>
          </a:xfrm>
          <a:prstGeom prst="ellipse">
            <a:avLst/>
          </a:prstGeom>
          <a:solidFill>
            <a:schemeClr val="accent6"/>
          </a:solidFill>
          <a:ln w="25400" cap="flat" cmpd="sng" algn="ctr">
            <a:noFill/>
            <a:prstDash val="solid"/>
          </a:ln>
          <a:effectLst/>
        </p:spPr>
        <p:style>
          <a:lnRef idx="2">
            <a:scrgbClr r="0" g="0" b="0"/>
          </a:lnRef>
          <a:fillRef idx="1">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marR="0" lvl="0" indent="0" algn="ctr" defTabSz="533400" rtl="0" eaLnBrk="1" fontAlgn="auto" latinLnBrk="0" hangingPunct="1">
              <a:lnSpc>
                <a:spcPct val="100000"/>
              </a:lnSpc>
              <a:spcBef>
                <a:spcPct val="0"/>
              </a:spcBef>
              <a:spcAft>
                <a:spcPct val="35000"/>
              </a:spcAft>
              <a:buClrTx/>
              <a:buSzTx/>
              <a:buFontTx/>
              <a:buNone/>
              <a:tabLst/>
              <a:defRPr/>
            </a:pPr>
            <a:r>
              <a:rPr kumimoji="0" lang="en-US" sz="1400" b="0" i="0" u="none" strike="noStrike" kern="1200" cap="none" spc="0" normalizeH="0" baseline="0" noProof="0" dirty="0">
                <a:ln>
                  <a:noFill/>
                </a:ln>
                <a:solidFill>
                  <a:srgbClr val="FFFFFF"/>
                </a:solidFill>
                <a:effectLst/>
                <a:uLnTx/>
                <a:uFillTx/>
                <a:ea typeface="+mn-ea"/>
                <a:cs typeface="+mn-cs"/>
              </a:rPr>
              <a:t>Not human enough and no trust</a:t>
            </a:r>
          </a:p>
        </p:txBody>
      </p:sp>
      <p:sp>
        <p:nvSpPr>
          <p:cNvPr id="63" name="Content Placeholder 7">
            <a:extLst>
              <a:ext uri="{FF2B5EF4-FFF2-40B4-BE49-F238E27FC236}">
                <a16:creationId xmlns:a16="http://schemas.microsoft.com/office/drawing/2014/main" id="{B0A1765C-33D1-4F63-9FC6-78A5F09385EB}"/>
              </a:ext>
            </a:extLst>
          </p:cNvPr>
          <p:cNvSpPr txBox="1">
            <a:spLocks/>
          </p:cNvSpPr>
          <p:nvPr/>
        </p:nvSpPr>
        <p:spPr bwMode="auto">
          <a:xfrm>
            <a:off x="464030" y="5256408"/>
            <a:ext cx="2575818" cy="976303"/>
          </a:xfrm>
          <a:prstGeom prst="rect">
            <a:avLst/>
          </a:prstGeom>
          <a:noFill/>
          <a:ln w="9525">
            <a:noFill/>
            <a:miter lim="800000"/>
            <a:headEnd/>
            <a:tailEnd/>
          </a:ln>
        </p:spPr>
        <p:txBody>
          <a:bodyPr vert="horz" wrap="square" lIns="180000" tIns="0" rIns="180000" bIns="0" numCol="1" anchor="ctr" anchorCtr="0" compatLnSpc="1">
            <a:prstTxWarp prst="textNoShape">
              <a:avLst/>
            </a:prstTxWarp>
          </a:bodyPr>
          <a:lstStyle>
            <a:lvl1pPr marL="0" indent="0" algn="l" rtl="0" eaLnBrk="1" fontAlgn="base" hangingPunct="1">
              <a:spcBef>
                <a:spcPts val="300"/>
              </a:spcBef>
              <a:spcAft>
                <a:spcPct val="0"/>
              </a:spcAft>
              <a:buClr>
                <a:schemeClr val="tx1"/>
              </a:buClr>
              <a:buFont typeface="Ericsson Hilda Light" panose="020B0604020202020204" pitchFamily="34" charset="0"/>
              <a:buNone/>
              <a:defRPr sz="2500" kern="1000" spc="-30">
                <a:solidFill>
                  <a:schemeClr val="tx1"/>
                </a:solidFill>
                <a:latin typeface="+mn-lt"/>
                <a:ea typeface="+mn-ea"/>
                <a:cs typeface="+mn-cs"/>
              </a:defRPr>
            </a:lvl1pPr>
            <a:lvl2pPr marL="0" indent="0" algn="l" rtl="0" eaLnBrk="1" fontAlgn="base" hangingPunct="1">
              <a:spcBef>
                <a:spcPts val="300"/>
              </a:spcBef>
              <a:spcAft>
                <a:spcPct val="0"/>
              </a:spcAft>
              <a:buClr>
                <a:schemeClr val="tx1"/>
              </a:buClr>
              <a:buFont typeface="Ericsson Hilda Light" panose="020B0604020202020204" pitchFamily="34" charset="0"/>
              <a:buNone/>
              <a:defRPr sz="2500" kern="1000" spc="-30">
                <a:solidFill>
                  <a:schemeClr val="tx1"/>
                </a:solidFill>
                <a:latin typeface="+mj-lt"/>
              </a:defRPr>
            </a:lvl2pPr>
            <a:lvl3pPr marL="342900" indent="0" algn="l" rtl="0" eaLnBrk="1" fontAlgn="base" hangingPunct="1">
              <a:spcBef>
                <a:spcPts val="300"/>
              </a:spcBef>
              <a:spcAft>
                <a:spcPct val="0"/>
              </a:spcAft>
              <a:buClr>
                <a:schemeClr val="tx1"/>
              </a:buClr>
              <a:buFont typeface="Ericsson Hilda Light" panose="020B0604020202020204" pitchFamily="34" charset="0"/>
              <a:buNone/>
              <a:defRPr sz="2500" kern="1000" spc="-30">
                <a:solidFill>
                  <a:schemeClr val="tx1"/>
                </a:solidFill>
                <a:latin typeface="+mj-lt"/>
              </a:defRPr>
            </a:lvl3pPr>
            <a:lvl4pPr marL="685800" indent="0" algn="l" rtl="0" eaLnBrk="1" fontAlgn="base" hangingPunct="1">
              <a:spcBef>
                <a:spcPts val="300"/>
              </a:spcBef>
              <a:spcAft>
                <a:spcPct val="0"/>
              </a:spcAft>
              <a:buClr>
                <a:schemeClr val="tx1"/>
              </a:buClr>
              <a:buFont typeface="Ericsson Hilda Light" panose="020B0604020202020204" pitchFamily="34" charset="0"/>
              <a:buNone/>
              <a:defRPr sz="2500" kern="1000" spc="-30">
                <a:solidFill>
                  <a:schemeClr val="tx1"/>
                </a:solidFill>
                <a:latin typeface="+mj-lt"/>
              </a:defRPr>
            </a:lvl4pPr>
            <a:lvl5pPr marL="1028700" indent="0" algn="l" rtl="0" eaLnBrk="1" fontAlgn="base" hangingPunct="1">
              <a:spcBef>
                <a:spcPts val="300"/>
              </a:spcBef>
              <a:spcAft>
                <a:spcPct val="0"/>
              </a:spcAft>
              <a:buClr>
                <a:schemeClr val="tx1"/>
              </a:buClr>
              <a:buFont typeface="Ericsson Hilda Light" panose="020B0604020202020204" pitchFamily="34" charset="0"/>
              <a:buNone/>
              <a:defRPr sz="2500" kern="1000" spc="-30">
                <a:solidFill>
                  <a:schemeClr val="tx1"/>
                </a:solidFill>
                <a:latin typeface="+mj-lt"/>
              </a:defRPr>
            </a:lvl5pPr>
            <a:lvl6pPr marL="20716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6pPr>
            <a:lvl7pPr marL="25288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7pPr>
            <a:lvl8pPr marL="29860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8pPr>
            <a:lvl9pPr marL="34432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9pPr>
          </a:lstStyle>
          <a:p>
            <a:pPr marL="0" marR="0" lvl="0" indent="0" algn="l" defTabSz="914400" rtl="0" eaLnBrk="1" fontAlgn="base" latinLnBrk="0" hangingPunct="1">
              <a:lnSpc>
                <a:spcPct val="100000"/>
              </a:lnSpc>
              <a:spcBef>
                <a:spcPts val="300"/>
              </a:spcBef>
              <a:spcAft>
                <a:spcPct val="0"/>
              </a:spcAft>
              <a:buClr>
                <a:srgbClr val="181818"/>
              </a:buClr>
              <a:buSzTx/>
              <a:buFont typeface="Ericsson Hilda Light" panose="020B0604020202020204" pitchFamily="34" charset="0"/>
              <a:buNone/>
              <a:tabLst/>
              <a:defRPr/>
            </a:pPr>
            <a:r>
              <a:rPr kumimoji="0" lang="en-US" sz="1400" b="0" i="0" u="none" strike="noStrike" kern="1000" cap="none" spc="-30" normalizeH="0" baseline="0" noProof="0" dirty="0">
                <a:ln>
                  <a:noFill/>
                </a:ln>
                <a:solidFill>
                  <a:srgbClr val="181818"/>
                </a:solidFill>
                <a:effectLst/>
                <a:uLnTx/>
                <a:uFillTx/>
                <a:ea typeface="+mn-ea"/>
                <a:cs typeface="+mn-cs"/>
              </a:rPr>
              <a:t>Third drivers: 2 in 10 also mention that a robot is easy to have a good relationship with, and will never you leave you</a:t>
            </a:r>
          </a:p>
        </p:txBody>
      </p:sp>
      <p:sp>
        <p:nvSpPr>
          <p:cNvPr id="84" name="Content Placeholder 7">
            <a:extLst>
              <a:ext uri="{FF2B5EF4-FFF2-40B4-BE49-F238E27FC236}">
                <a16:creationId xmlns:a16="http://schemas.microsoft.com/office/drawing/2014/main" id="{920AEA42-2026-45CC-A474-4E3391BC687B}"/>
              </a:ext>
            </a:extLst>
          </p:cNvPr>
          <p:cNvSpPr txBox="1">
            <a:spLocks/>
          </p:cNvSpPr>
          <p:nvPr/>
        </p:nvSpPr>
        <p:spPr bwMode="auto">
          <a:xfrm>
            <a:off x="9168486" y="3405552"/>
            <a:ext cx="2575818" cy="754363"/>
          </a:xfrm>
          <a:prstGeom prst="rect">
            <a:avLst/>
          </a:prstGeom>
          <a:noFill/>
          <a:ln w="9525">
            <a:noFill/>
            <a:miter lim="800000"/>
            <a:headEnd/>
            <a:tailEnd/>
          </a:ln>
        </p:spPr>
        <p:txBody>
          <a:bodyPr vert="horz" wrap="square" lIns="180000" tIns="0" rIns="91440" bIns="0" numCol="1" anchor="ctr" anchorCtr="0" compatLnSpc="1">
            <a:prstTxWarp prst="textNoShape">
              <a:avLst/>
            </a:prstTxWarp>
          </a:bodyPr>
          <a:lstStyle>
            <a:lvl1pPr marL="0" indent="0" algn="l" rtl="0" eaLnBrk="1" fontAlgn="base" hangingPunct="1">
              <a:spcBef>
                <a:spcPts val="300"/>
              </a:spcBef>
              <a:spcAft>
                <a:spcPct val="0"/>
              </a:spcAft>
              <a:buClr>
                <a:schemeClr val="tx1"/>
              </a:buClr>
              <a:buFont typeface="Ericsson Hilda Light" panose="020B0604020202020204" pitchFamily="34" charset="0"/>
              <a:buNone/>
              <a:defRPr sz="2500" kern="1000" spc="-30">
                <a:solidFill>
                  <a:schemeClr val="tx1"/>
                </a:solidFill>
                <a:latin typeface="+mn-lt"/>
                <a:ea typeface="+mn-ea"/>
                <a:cs typeface="+mn-cs"/>
              </a:defRPr>
            </a:lvl1pPr>
            <a:lvl2pPr marL="0" indent="0" algn="l" rtl="0" eaLnBrk="1" fontAlgn="base" hangingPunct="1">
              <a:spcBef>
                <a:spcPts val="300"/>
              </a:spcBef>
              <a:spcAft>
                <a:spcPct val="0"/>
              </a:spcAft>
              <a:buClr>
                <a:schemeClr val="tx1"/>
              </a:buClr>
              <a:buFont typeface="Ericsson Hilda Light" panose="020B0604020202020204" pitchFamily="34" charset="0"/>
              <a:buNone/>
              <a:defRPr sz="2500" kern="1000" spc="-30">
                <a:solidFill>
                  <a:schemeClr val="tx1"/>
                </a:solidFill>
                <a:latin typeface="+mj-lt"/>
              </a:defRPr>
            </a:lvl2pPr>
            <a:lvl3pPr marL="342900" indent="0" algn="l" rtl="0" eaLnBrk="1" fontAlgn="base" hangingPunct="1">
              <a:spcBef>
                <a:spcPts val="300"/>
              </a:spcBef>
              <a:spcAft>
                <a:spcPct val="0"/>
              </a:spcAft>
              <a:buClr>
                <a:schemeClr val="tx1"/>
              </a:buClr>
              <a:buFont typeface="Ericsson Hilda Light" panose="020B0604020202020204" pitchFamily="34" charset="0"/>
              <a:buNone/>
              <a:defRPr sz="2500" kern="1000" spc="-30">
                <a:solidFill>
                  <a:schemeClr val="tx1"/>
                </a:solidFill>
                <a:latin typeface="+mj-lt"/>
              </a:defRPr>
            </a:lvl3pPr>
            <a:lvl4pPr marL="685800" indent="0" algn="l" rtl="0" eaLnBrk="1" fontAlgn="base" hangingPunct="1">
              <a:spcBef>
                <a:spcPts val="300"/>
              </a:spcBef>
              <a:spcAft>
                <a:spcPct val="0"/>
              </a:spcAft>
              <a:buClr>
                <a:schemeClr val="tx1"/>
              </a:buClr>
              <a:buFont typeface="Ericsson Hilda Light" panose="020B0604020202020204" pitchFamily="34" charset="0"/>
              <a:buNone/>
              <a:defRPr sz="2500" kern="1000" spc="-30">
                <a:solidFill>
                  <a:schemeClr val="tx1"/>
                </a:solidFill>
                <a:latin typeface="+mj-lt"/>
              </a:defRPr>
            </a:lvl4pPr>
            <a:lvl5pPr marL="1028700" indent="0" algn="l" rtl="0" eaLnBrk="1" fontAlgn="base" hangingPunct="1">
              <a:spcBef>
                <a:spcPts val="300"/>
              </a:spcBef>
              <a:spcAft>
                <a:spcPct val="0"/>
              </a:spcAft>
              <a:buClr>
                <a:schemeClr val="tx1"/>
              </a:buClr>
              <a:buFont typeface="Ericsson Hilda Light" panose="020B0604020202020204" pitchFamily="34" charset="0"/>
              <a:buNone/>
              <a:defRPr sz="2500" kern="1000" spc="-30">
                <a:solidFill>
                  <a:schemeClr val="tx1"/>
                </a:solidFill>
                <a:latin typeface="+mj-lt"/>
              </a:defRPr>
            </a:lvl5pPr>
            <a:lvl6pPr marL="20716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6pPr>
            <a:lvl7pPr marL="25288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7pPr>
            <a:lvl8pPr marL="29860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8pPr>
            <a:lvl9pPr marL="34432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9pPr>
          </a:lstStyle>
          <a:p>
            <a:pPr marL="0" marR="0" lvl="0" indent="0" algn="l" defTabSz="914400" rtl="0" eaLnBrk="1" fontAlgn="base" latinLnBrk="0" hangingPunct="1">
              <a:lnSpc>
                <a:spcPct val="100000"/>
              </a:lnSpc>
              <a:spcBef>
                <a:spcPts val="300"/>
              </a:spcBef>
              <a:spcAft>
                <a:spcPct val="0"/>
              </a:spcAft>
              <a:buClr>
                <a:srgbClr val="181818"/>
              </a:buClr>
              <a:buSzTx/>
              <a:buFont typeface="Ericsson Hilda Light" panose="020B0604020202020204" pitchFamily="34" charset="0"/>
              <a:buNone/>
              <a:tabLst/>
              <a:defRPr/>
            </a:pPr>
            <a:r>
              <a:rPr lang="en-US" sz="1400" dirty="0">
                <a:solidFill>
                  <a:srgbClr val="181818"/>
                </a:solidFill>
              </a:rPr>
              <a:t>First </a:t>
            </a:r>
            <a:r>
              <a:rPr kumimoji="0" lang="en-US" sz="1400" b="0" i="0" u="none" strike="noStrike" kern="1000" cap="none" spc="-30" normalizeH="0" baseline="0" noProof="0" dirty="0">
                <a:ln>
                  <a:noFill/>
                </a:ln>
                <a:solidFill>
                  <a:srgbClr val="181818"/>
                </a:solidFill>
                <a:effectLst/>
                <a:uLnTx/>
                <a:uFillTx/>
                <a:ea typeface="+mn-ea"/>
                <a:cs typeface="+mn-cs"/>
              </a:rPr>
              <a:t>drivers: good mobility</a:t>
            </a:r>
            <a:r>
              <a:rPr lang="en-US" sz="1400" dirty="0">
                <a:solidFill>
                  <a:srgbClr val="181818"/>
                </a:solidFill>
              </a:rPr>
              <a:t> and</a:t>
            </a:r>
            <a:r>
              <a:rPr kumimoji="0" lang="en-US" sz="1400" b="0" i="0" u="none" strike="noStrike" kern="1000" cap="none" spc="-30" normalizeH="0" baseline="0" noProof="0" dirty="0">
                <a:ln>
                  <a:noFill/>
                </a:ln>
                <a:solidFill>
                  <a:srgbClr val="181818"/>
                </a:solidFill>
                <a:effectLst/>
                <a:uLnTx/>
                <a:uFillTx/>
                <a:ea typeface="+mn-ea"/>
                <a:cs typeface="+mn-cs"/>
              </a:rPr>
              <a:t> intelligence outperforming good vocabulary and humor</a:t>
            </a:r>
          </a:p>
        </p:txBody>
      </p:sp>
      <p:sp>
        <p:nvSpPr>
          <p:cNvPr id="85" name="Content Placeholder 7">
            <a:extLst>
              <a:ext uri="{FF2B5EF4-FFF2-40B4-BE49-F238E27FC236}">
                <a16:creationId xmlns:a16="http://schemas.microsoft.com/office/drawing/2014/main" id="{9C5EBC2D-65FB-4E54-BB05-F395E74AE27A}"/>
              </a:ext>
            </a:extLst>
          </p:cNvPr>
          <p:cNvSpPr txBox="1">
            <a:spLocks/>
          </p:cNvSpPr>
          <p:nvPr/>
        </p:nvSpPr>
        <p:spPr bwMode="auto">
          <a:xfrm>
            <a:off x="9136302" y="1856853"/>
            <a:ext cx="2575818" cy="1280160"/>
          </a:xfrm>
          <a:prstGeom prst="rect">
            <a:avLst/>
          </a:prstGeom>
          <a:noFill/>
          <a:ln w="9525">
            <a:noFill/>
            <a:miter lim="800000"/>
            <a:headEnd/>
            <a:tailEnd/>
          </a:ln>
        </p:spPr>
        <p:txBody>
          <a:bodyPr vert="horz" wrap="square" lIns="180000" tIns="0" rIns="180000" bIns="0" numCol="1" anchor="ctr" anchorCtr="0" compatLnSpc="1">
            <a:prstTxWarp prst="textNoShape">
              <a:avLst/>
            </a:prstTxWarp>
          </a:bodyPr>
          <a:lstStyle>
            <a:lvl1pPr marL="0" indent="0" algn="l" rtl="0" eaLnBrk="1" fontAlgn="base" hangingPunct="1">
              <a:spcBef>
                <a:spcPts val="300"/>
              </a:spcBef>
              <a:spcAft>
                <a:spcPct val="0"/>
              </a:spcAft>
              <a:buClr>
                <a:schemeClr val="tx1"/>
              </a:buClr>
              <a:buFont typeface="Ericsson Hilda Light" panose="020B0604020202020204" pitchFamily="34" charset="0"/>
              <a:buNone/>
              <a:defRPr sz="2500" kern="1000" spc="-30">
                <a:solidFill>
                  <a:schemeClr val="tx1"/>
                </a:solidFill>
                <a:latin typeface="+mn-lt"/>
                <a:ea typeface="+mn-ea"/>
                <a:cs typeface="+mn-cs"/>
              </a:defRPr>
            </a:lvl1pPr>
            <a:lvl2pPr marL="0" indent="0" algn="l" rtl="0" eaLnBrk="1" fontAlgn="base" hangingPunct="1">
              <a:spcBef>
                <a:spcPts val="300"/>
              </a:spcBef>
              <a:spcAft>
                <a:spcPct val="0"/>
              </a:spcAft>
              <a:buClr>
                <a:schemeClr val="tx1"/>
              </a:buClr>
              <a:buFont typeface="Ericsson Hilda Light" panose="020B0604020202020204" pitchFamily="34" charset="0"/>
              <a:buNone/>
              <a:defRPr sz="2500" kern="1000" spc="-30">
                <a:solidFill>
                  <a:schemeClr val="tx1"/>
                </a:solidFill>
                <a:latin typeface="+mj-lt"/>
              </a:defRPr>
            </a:lvl2pPr>
            <a:lvl3pPr marL="342900" indent="0" algn="l" rtl="0" eaLnBrk="1" fontAlgn="base" hangingPunct="1">
              <a:spcBef>
                <a:spcPts val="300"/>
              </a:spcBef>
              <a:spcAft>
                <a:spcPct val="0"/>
              </a:spcAft>
              <a:buClr>
                <a:schemeClr val="tx1"/>
              </a:buClr>
              <a:buFont typeface="Ericsson Hilda Light" panose="020B0604020202020204" pitchFamily="34" charset="0"/>
              <a:buNone/>
              <a:defRPr sz="2500" kern="1000" spc="-30">
                <a:solidFill>
                  <a:schemeClr val="tx1"/>
                </a:solidFill>
                <a:latin typeface="+mj-lt"/>
              </a:defRPr>
            </a:lvl3pPr>
            <a:lvl4pPr marL="685800" indent="0" algn="l" rtl="0" eaLnBrk="1" fontAlgn="base" hangingPunct="1">
              <a:spcBef>
                <a:spcPts val="300"/>
              </a:spcBef>
              <a:spcAft>
                <a:spcPct val="0"/>
              </a:spcAft>
              <a:buClr>
                <a:schemeClr val="tx1"/>
              </a:buClr>
              <a:buFont typeface="Ericsson Hilda Light" panose="020B0604020202020204" pitchFamily="34" charset="0"/>
              <a:buNone/>
              <a:defRPr sz="2500" kern="1000" spc="-30">
                <a:solidFill>
                  <a:schemeClr val="tx1"/>
                </a:solidFill>
                <a:latin typeface="+mj-lt"/>
              </a:defRPr>
            </a:lvl4pPr>
            <a:lvl5pPr marL="1028700" indent="0" algn="l" rtl="0" eaLnBrk="1" fontAlgn="base" hangingPunct="1">
              <a:spcBef>
                <a:spcPts val="300"/>
              </a:spcBef>
              <a:spcAft>
                <a:spcPct val="0"/>
              </a:spcAft>
              <a:buClr>
                <a:schemeClr val="tx1"/>
              </a:buClr>
              <a:buFont typeface="Ericsson Hilda Light" panose="020B0604020202020204" pitchFamily="34" charset="0"/>
              <a:buNone/>
              <a:defRPr sz="2500" kern="1000" spc="-30">
                <a:solidFill>
                  <a:schemeClr val="tx1"/>
                </a:solidFill>
                <a:latin typeface="+mj-lt"/>
              </a:defRPr>
            </a:lvl5pPr>
            <a:lvl6pPr marL="20716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6pPr>
            <a:lvl7pPr marL="25288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7pPr>
            <a:lvl8pPr marL="29860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8pPr>
            <a:lvl9pPr marL="34432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9pPr>
          </a:lstStyle>
          <a:p>
            <a:pPr marL="0" marR="0" lvl="0" indent="0" algn="l" defTabSz="914400" rtl="0" eaLnBrk="1" fontAlgn="base" latinLnBrk="0" hangingPunct="1">
              <a:lnSpc>
                <a:spcPct val="100000"/>
              </a:lnSpc>
              <a:spcBef>
                <a:spcPts val="300"/>
              </a:spcBef>
              <a:spcAft>
                <a:spcPct val="0"/>
              </a:spcAft>
              <a:buClr>
                <a:srgbClr val="181818"/>
              </a:buClr>
              <a:buSzTx/>
              <a:buFont typeface="Ericsson Hilda Light" panose="020B0604020202020204" pitchFamily="34" charset="0"/>
              <a:buNone/>
              <a:tabLst/>
              <a:defRPr/>
            </a:pPr>
            <a:r>
              <a:rPr kumimoji="0" lang="en-US" sz="1400" b="0" i="0" u="none" strike="noStrike" kern="1000" cap="none" spc="-30" normalizeH="0" baseline="0" noProof="0" dirty="0">
                <a:ln>
                  <a:noFill/>
                </a:ln>
                <a:solidFill>
                  <a:srgbClr val="181818"/>
                </a:solidFill>
                <a:effectLst/>
                <a:uLnTx/>
                <a:uFillTx/>
                <a:ea typeface="+mn-ea"/>
                <a:cs typeface="+mn-cs"/>
              </a:rPr>
              <a:t>When and what? When alone is the most typical situation to see a robot at home. Also, to let it do boring things – cleaning and making meals. </a:t>
            </a:r>
          </a:p>
        </p:txBody>
      </p:sp>
      <p:sp>
        <p:nvSpPr>
          <p:cNvPr id="89" name="Content Placeholder 7">
            <a:extLst>
              <a:ext uri="{FF2B5EF4-FFF2-40B4-BE49-F238E27FC236}">
                <a16:creationId xmlns:a16="http://schemas.microsoft.com/office/drawing/2014/main" id="{30E4794E-EF54-48A8-8A59-5672B2626850}"/>
              </a:ext>
            </a:extLst>
          </p:cNvPr>
          <p:cNvSpPr txBox="1">
            <a:spLocks/>
          </p:cNvSpPr>
          <p:nvPr/>
        </p:nvSpPr>
        <p:spPr bwMode="auto">
          <a:xfrm>
            <a:off x="491960" y="3663609"/>
            <a:ext cx="2575818" cy="1070586"/>
          </a:xfrm>
          <a:prstGeom prst="rect">
            <a:avLst/>
          </a:prstGeom>
          <a:noFill/>
          <a:ln w="9525">
            <a:noFill/>
            <a:miter lim="800000"/>
            <a:headEnd/>
            <a:tailEnd/>
          </a:ln>
        </p:spPr>
        <p:txBody>
          <a:bodyPr vert="horz" wrap="square" lIns="180000" tIns="0" rIns="180000" bIns="0" numCol="1" anchor="ctr" anchorCtr="0" compatLnSpc="1">
            <a:prstTxWarp prst="textNoShape">
              <a:avLst/>
            </a:prstTxWarp>
          </a:bodyPr>
          <a:lstStyle>
            <a:lvl1pPr marL="0" indent="0" algn="l" rtl="0" eaLnBrk="1" fontAlgn="base" hangingPunct="1">
              <a:spcBef>
                <a:spcPts val="300"/>
              </a:spcBef>
              <a:spcAft>
                <a:spcPct val="0"/>
              </a:spcAft>
              <a:buClr>
                <a:schemeClr val="tx1"/>
              </a:buClr>
              <a:buFont typeface="Ericsson Hilda Light" panose="020B0604020202020204" pitchFamily="34" charset="0"/>
              <a:buNone/>
              <a:defRPr sz="2500" kern="1000" spc="-30">
                <a:solidFill>
                  <a:schemeClr val="tx1"/>
                </a:solidFill>
                <a:latin typeface="+mn-lt"/>
                <a:ea typeface="+mn-ea"/>
                <a:cs typeface="+mn-cs"/>
              </a:defRPr>
            </a:lvl1pPr>
            <a:lvl2pPr marL="0" indent="0" algn="l" rtl="0" eaLnBrk="1" fontAlgn="base" hangingPunct="1">
              <a:spcBef>
                <a:spcPts val="300"/>
              </a:spcBef>
              <a:spcAft>
                <a:spcPct val="0"/>
              </a:spcAft>
              <a:buClr>
                <a:schemeClr val="tx1"/>
              </a:buClr>
              <a:buFont typeface="Ericsson Hilda Light" panose="020B0604020202020204" pitchFamily="34" charset="0"/>
              <a:buNone/>
              <a:defRPr sz="2500" kern="1000" spc="-30">
                <a:solidFill>
                  <a:schemeClr val="tx1"/>
                </a:solidFill>
                <a:latin typeface="+mj-lt"/>
              </a:defRPr>
            </a:lvl2pPr>
            <a:lvl3pPr marL="342900" indent="0" algn="l" rtl="0" eaLnBrk="1" fontAlgn="base" hangingPunct="1">
              <a:spcBef>
                <a:spcPts val="300"/>
              </a:spcBef>
              <a:spcAft>
                <a:spcPct val="0"/>
              </a:spcAft>
              <a:buClr>
                <a:schemeClr val="tx1"/>
              </a:buClr>
              <a:buFont typeface="Ericsson Hilda Light" panose="020B0604020202020204" pitchFamily="34" charset="0"/>
              <a:buNone/>
              <a:defRPr sz="2500" kern="1000" spc="-30">
                <a:solidFill>
                  <a:schemeClr val="tx1"/>
                </a:solidFill>
                <a:latin typeface="+mj-lt"/>
              </a:defRPr>
            </a:lvl3pPr>
            <a:lvl4pPr marL="685800" indent="0" algn="l" rtl="0" eaLnBrk="1" fontAlgn="base" hangingPunct="1">
              <a:spcBef>
                <a:spcPts val="300"/>
              </a:spcBef>
              <a:spcAft>
                <a:spcPct val="0"/>
              </a:spcAft>
              <a:buClr>
                <a:schemeClr val="tx1"/>
              </a:buClr>
              <a:buFont typeface="Ericsson Hilda Light" panose="020B0604020202020204" pitchFamily="34" charset="0"/>
              <a:buNone/>
              <a:defRPr sz="2500" kern="1000" spc="-30">
                <a:solidFill>
                  <a:schemeClr val="tx1"/>
                </a:solidFill>
                <a:latin typeface="+mj-lt"/>
              </a:defRPr>
            </a:lvl4pPr>
            <a:lvl5pPr marL="1028700" indent="0" algn="l" rtl="0" eaLnBrk="1" fontAlgn="base" hangingPunct="1">
              <a:spcBef>
                <a:spcPts val="300"/>
              </a:spcBef>
              <a:spcAft>
                <a:spcPct val="0"/>
              </a:spcAft>
              <a:buClr>
                <a:schemeClr val="tx1"/>
              </a:buClr>
              <a:buFont typeface="Ericsson Hilda Light" panose="020B0604020202020204" pitchFamily="34" charset="0"/>
              <a:buNone/>
              <a:defRPr sz="2500" kern="1000" spc="-30">
                <a:solidFill>
                  <a:schemeClr val="tx1"/>
                </a:solidFill>
                <a:latin typeface="+mj-lt"/>
              </a:defRPr>
            </a:lvl5pPr>
            <a:lvl6pPr marL="20716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6pPr>
            <a:lvl7pPr marL="25288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7pPr>
            <a:lvl8pPr marL="29860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8pPr>
            <a:lvl9pPr marL="34432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9pPr>
          </a:lstStyle>
          <a:p>
            <a:pPr marL="0" marR="0" lvl="0" indent="0" algn="l" defTabSz="914400" rtl="0" eaLnBrk="1" fontAlgn="base" latinLnBrk="0" hangingPunct="1">
              <a:lnSpc>
                <a:spcPct val="100000"/>
              </a:lnSpc>
              <a:spcBef>
                <a:spcPts val="300"/>
              </a:spcBef>
              <a:spcAft>
                <a:spcPct val="0"/>
              </a:spcAft>
              <a:buClr>
                <a:srgbClr val="181818"/>
              </a:buClr>
              <a:buSzTx/>
              <a:buFont typeface="Ericsson Hilda Light" panose="020B0604020202020204" pitchFamily="34" charset="0"/>
              <a:buNone/>
              <a:tabLst/>
              <a:defRPr/>
            </a:pPr>
            <a:r>
              <a:rPr kumimoji="0" lang="en-US" sz="1400" b="0" i="0" u="none" strike="noStrike" kern="1000" cap="none" spc="-30" normalizeH="0" baseline="0" noProof="0" dirty="0">
                <a:ln>
                  <a:noFill/>
                </a:ln>
                <a:solidFill>
                  <a:srgbClr val="181818"/>
                </a:solidFill>
                <a:effectLst/>
                <a:uLnTx/>
                <a:uFillTx/>
                <a:ea typeface="+mn-ea"/>
                <a:cs typeface="+mn-cs"/>
              </a:rPr>
              <a:t>Biggest barrier for accepting a social robot is the negative aspect that half simply don’t like robots taking on a human role which half think</a:t>
            </a:r>
          </a:p>
        </p:txBody>
      </p:sp>
      <p:sp>
        <p:nvSpPr>
          <p:cNvPr id="90" name="Content Placeholder 7">
            <a:extLst>
              <a:ext uri="{FF2B5EF4-FFF2-40B4-BE49-F238E27FC236}">
                <a16:creationId xmlns:a16="http://schemas.microsoft.com/office/drawing/2014/main" id="{80512E22-D5DB-49B7-98C6-A54AE58A328B}"/>
              </a:ext>
            </a:extLst>
          </p:cNvPr>
          <p:cNvSpPr txBox="1">
            <a:spLocks/>
          </p:cNvSpPr>
          <p:nvPr/>
        </p:nvSpPr>
        <p:spPr bwMode="auto">
          <a:xfrm>
            <a:off x="9135992" y="4808849"/>
            <a:ext cx="2575818" cy="1194926"/>
          </a:xfrm>
          <a:prstGeom prst="rect">
            <a:avLst/>
          </a:prstGeom>
          <a:noFill/>
          <a:ln w="9525">
            <a:noFill/>
            <a:miter lim="800000"/>
            <a:headEnd/>
            <a:tailEnd/>
          </a:ln>
        </p:spPr>
        <p:txBody>
          <a:bodyPr vert="horz" wrap="square" lIns="180000" tIns="0" rIns="91440" bIns="0" numCol="1" anchor="ctr" anchorCtr="0" compatLnSpc="1">
            <a:prstTxWarp prst="textNoShape">
              <a:avLst/>
            </a:prstTxWarp>
          </a:bodyPr>
          <a:lstStyle>
            <a:lvl1pPr marL="0" indent="0" algn="l" rtl="0" eaLnBrk="1" fontAlgn="base" hangingPunct="1">
              <a:spcBef>
                <a:spcPts val="300"/>
              </a:spcBef>
              <a:spcAft>
                <a:spcPct val="0"/>
              </a:spcAft>
              <a:buClr>
                <a:schemeClr val="tx1"/>
              </a:buClr>
              <a:buFont typeface="Ericsson Hilda Light" panose="020B0604020202020204" pitchFamily="34" charset="0"/>
              <a:buNone/>
              <a:defRPr sz="2500" kern="1000" spc="-30">
                <a:solidFill>
                  <a:schemeClr val="tx1"/>
                </a:solidFill>
                <a:latin typeface="+mn-lt"/>
                <a:ea typeface="+mn-ea"/>
                <a:cs typeface="+mn-cs"/>
              </a:defRPr>
            </a:lvl1pPr>
            <a:lvl2pPr marL="0" indent="0" algn="l" rtl="0" eaLnBrk="1" fontAlgn="base" hangingPunct="1">
              <a:spcBef>
                <a:spcPts val="300"/>
              </a:spcBef>
              <a:spcAft>
                <a:spcPct val="0"/>
              </a:spcAft>
              <a:buClr>
                <a:schemeClr val="tx1"/>
              </a:buClr>
              <a:buFont typeface="Ericsson Hilda Light" panose="020B0604020202020204" pitchFamily="34" charset="0"/>
              <a:buNone/>
              <a:defRPr sz="2500" kern="1000" spc="-30">
                <a:solidFill>
                  <a:schemeClr val="tx1"/>
                </a:solidFill>
                <a:latin typeface="+mj-lt"/>
              </a:defRPr>
            </a:lvl2pPr>
            <a:lvl3pPr marL="342900" indent="0" algn="l" rtl="0" eaLnBrk="1" fontAlgn="base" hangingPunct="1">
              <a:spcBef>
                <a:spcPts val="300"/>
              </a:spcBef>
              <a:spcAft>
                <a:spcPct val="0"/>
              </a:spcAft>
              <a:buClr>
                <a:schemeClr val="tx1"/>
              </a:buClr>
              <a:buFont typeface="Ericsson Hilda Light" panose="020B0604020202020204" pitchFamily="34" charset="0"/>
              <a:buNone/>
              <a:defRPr sz="2500" kern="1000" spc="-30">
                <a:solidFill>
                  <a:schemeClr val="tx1"/>
                </a:solidFill>
                <a:latin typeface="+mj-lt"/>
              </a:defRPr>
            </a:lvl3pPr>
            <a:lvl4pPr marL="685800" indent="0" algn="l" rtl="0" eaLnBrk="1" fontAlgn="base" hangingPunct="1">
              <a:spcBef>
                <a:spcPts val="300"/>
              </a:spcBef>
              <a:spcAft>
                <a:spcPct val="0"/>
              </a:spcAft>
              <a:buClr>
                <a:schemeClr val="tx1"/>
              </a:buClr>
              <a:buFont typeface="Ericsson Hilda Light" panose="020B0604020202020204" pitchFamily="34" charset="0"/>
              <a:buNone/>
              <a:defRPr sz="2500" kern="1000" spc="-30">
                <a:solidFill>
                  <a:schemeClr val="tx1"/>
                </a:solidFill>
                <a:latin typeface="+mj-lt"/>
              </a:defRPr>
            </a:lvl4pPr>
            <a:lvl5pPr marL="1028700" indent="0" algn="l" rtl="0" eaLnBrk="1" fontAlgn="base" hangingPunct="1">
              <a:spcBef>
                <a:spcPts val="300"/>
              </a:spcBef>
              <a:spcAft>
                <a:spcPct val="0"/>
              </a:spcAft>
              <a:buClr>
                <a:schemeClr val="tx1"/>
              </a:buClr>
              <a:buFont typeface="Ericsson Hilda Light" panose="020B0604020202020204" pitchFamily="34" charset="0"/>
              <a:buNone/>
              <a:defRPr sz="2500" kern="1000" spc="-30">
                <a:solidFill>
                  <a:schemeClr val="tx1"/>
                </a:solidFill>
                <a:latin typeface="+mj-lt"/>
              </a:defRPr>
            </a:lvl5pPr>
            <a:lvl6pPr marL="20716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6pPr>
            <a:lvl7pPr marL="25288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7pPr>
            <a:lvl8pPr marL="29860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8pPr>
            <a:lvl9pPr marL="34432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9pPr>
          </a:lstStyle>
          <a:p>
            <a:pPr marL="0" marR="0" lvl="0" indent="0" algn="l" defTabSz="914400" rtl="0" eaLnBrk="1" fontAlgn="base" latinLnBrk="0" hangingPunct="1">
              <a:lnSpc>
                <a:spcPct val="100000"/>
              </a:lnSpc>
              <a:spcBef>
                <a:spcPts val="300"/>
              </a:spcBef>
              <a:spcAft>
                <a:spcPct val="0"/>
              </a:spcAft>
              <a:buClr>
                <a:srgbClr val="181818"/>
              </a:buClr>
              <a:buSzTx/>
              <a:buFont typeface="Ericsson Hilda Light" panose="020B0604020202020204" pitchFamily="34" charset="0"/>
              <a:buNone/>
              <a:tabLst/>
              <a:defRPr/>
            </a:pPr>
            <a:r>
              <a:rPr kumimoji="0" lang="en-US" sz="1400" b="0" i="0" u="none" strike="noStrike" kern="1000" cap="none" spc="-30" normalizeH="0" baseline="0" noProof="0" dirty="0">
                <a:ln>
                  <a:noFill/>
                </a:ln>
                <a:solidFill>
                  <a:srgbClr val="181818"/>
                </a:solidFill>
                <a:effectLst/>
                <a:uLnTx/>
                <a:uFillTx/>
                <a:ea typeface="+mn-ea"/>
                <a:cs typeface="+mn-cs"/>
              </a:rPr>
              <a:t>Second drivers: 4 in 10 of the seniors also think that the ability to react on emotions and being able to show emotions are important</a:t>
            </a:r>
          </a:p>
        </p:txBody>
      </p:sp>
      <p:sp>
        <p:nvSpPr>
          <p:cNvPr id="91" name="Content Placeholder 7">
            <a:extLst>
              <a:ext uri="{FF2B5EF4-FFF2-40B4-BE49-F238E27FC236}">
                <a16:creationId xmlns:a16="http://schemas.microsoft.com/office/drawing/2014/main" id="{5685B2A9-0023-4448-82D6-5E6C5BC56349}"/>
              </a:ext>
            </a:extLst>
          </p:cNvPr>
          <p:cNvSpPr txBox="1">
            <a:spLocks/>
          </p:cNvSpPr>
          <p:nvPr/>
        </p:nvSpPr>
        <p:spPr bwMode="auto">
          <a:xfrm>
            <a:off x="481921" y="2173834"/>
            <a:ext cx="2575818" cy="976303"/>
          </a:xfrm>
          <a:prstGeom prst="rect">
            <a:avLst/>
          </a:prstGeom>
          <a:noFill/>
          <a:ln w="9525">
            <a:noFill/>
            <a:miter lim="800000"/>
            <a:headEnd/>
            <a:tailEnd/>
          </a:ln>
        </p:spPr>
        <p:txBody>
          <a:bodyPr vert="horz" wrap="square" lIns="180000" tIns="0" rIns="180000" bIns="0" numCol="1" anchor="ctr" anchorCtr="0" compatLnSpc="1">
            <a:prstTxWarp prst="textNoShape">
              <a:avLst/>
            </a:prstTxWarp>
          </a:bodyPr>
          <a:lstStyle>
            <a:lvl1pPr marL="0" indent="0" algn="l" rtl="0" eaLnBrk="1" fontAlgn="base" hangingPunct="1">
              <a:spcBef>
                <a:spcPts val="300"/>
              </a:spcBef>
              <a:spcAft>
                <a:spcPct val="0"/>
              </a:spcAft>
              <a:buClr>
                <a:schemeClr val="tx1"/>
              </a:buClr>
              <a:buFont typeface="Ericsson Hilda Light" panose="020B0604020202020204" pitchFamily="34" charset="0"/>
              <a:buNone/>
              <a:defRPr sz="2500" kern="1000" spc="-30">
                <a:solidFill>
                  <a:schemeClr val="tx1"/>
                </a:solidFill>
                <a:latin typeface="+mn-lt"/>
                <a:ea typeface="+mn-ea"/>
                <a:cs typeface="+mn-cs"/>
              </a:defRPr>
            </a:lvl1pPr>
            <a:lvl2pPr marL="0" indent="0" algn="l" rtl="0" eaLnBrk="1" fontAlgn="base" hangingPunct="1">
              <a:spcBef>
                <a:spcPts val="300"/>
              </a:spcBef>
              <a:spcAft>
                <a:spcPct val="0"/>
              </a:spcAft>
              <a:buClr>
                <a:schemeClr val="tx1"/>
              </a:buClr>
              <a:buFont typeface="Ericsson Hilda Light" panose="020B0604020202020204" pitchFamily="34" charset="0"/>
              <a:buNone/>
              <a:defRPr sz="2500" kern="1000" spc="-30">
                <a:solidFill>
                  <a:schemeClr val="tx1"/>
                </a:solidFill>
                <a:latin typeface="+mj-lt"/>
              </a:defRPr>
            </a:lvl2pPr>
            <a:lvl3pPr marL="342900" indent="0" algn="l" rtl="0" eaLnBrk="1" fontAlgn="base" hangingPunct="1">
              <a:spcBef>
                <a:spcPts val="300"/>
              </a:spcBef>
              <a:spcAft>
                <a:spcPct val="0"/>
              </a:spcAft>
              <a:buClr>
                <a:schemeClr val="tx1"/>
              </a:buClr>
              <a:buFont typeface="Ericsson Hilda Light" panose="020B0604020202020204" pitchFamily="34" charset="0"/>
              <a:buNone/>
              <a:defRPr sz="2500" kern="1000" spc="-30">
                <a:solidFill>
                  <a:schemeClr val="tx1"/>
                </a:solidFill>
                <a:latin typeface="+mj-lt"/>
              </a:defRPr>
            </a:lvl3pPr>
            <a:lvl4pPr marL="685800" indent="0" algn="l" rtl="0" eaLnBrk="1" fontAlgn="base" hangingPunct="1">
              <a:spcBef>
                <a:spcPts val="300"/>
              </a:spcBef>
              <a:spcAft>
                <a:spcPct val="0"/>
              </a:spcAft>
              <a:buClr>
                <a:schemeClr val="tx1"/>
              </a:buClr>
              <a:buFont typeface="Ericsson Hilda Light" panose="020B0604020202020204" pitchFamily="34" charset="0"/>
              <a:buNone/>
              <a:defRPr sz="2500" kern="1000" spc="-30">
                <a:solidFill>
                  <a:schemeClr val="tx1"/>
                </a:solidFill>
                <a:latin typeface="+mj-lt"/>
              </a:defRPr>
            </a:lvl4pPr>
            <a:lvl5pPr marL="1028700" indent="0" algn="l" rtl="0" eaLnBrk="1" fontAlgn="base" hangingPunct="1">
              <a:spcBef>
                <a:spcPts val="300"/>
              </a:spcBef>
              <a:spcAft>
                <a:spcPct val="0"/>
              </a:spcAft>
              <a:buClr>
                <a:schemeClr val="tx1"/>
              </a:buClr>
              <a:buFont typeface="Ericsson Hilda Light" panose="020B0604020202020204" pitchFamily="34" charset="0"/>
              <a:buNone/>
              <a:defRPr sz="2500" kern="1000" spc="-30">
                <a:solidFill>
                  <a:schemeClr val="tx1"/>
                </a:solidFill>
                <a:latin typeface="+mj-lt"/>
              </a:defRPr>
            </a:lvl5pPr>
            <a:lvl6pPr marL="20716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6pPr>
            <a:lvl7pPr marL="25288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7pPr>
            <a:lvl8pPr marL="29860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8pPr>
            <a:lvl9pPr marL="34432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9pPr>
          </a:lstStyle>
          <a:p>
            <a:pPr marL="0" marR="0" lvl="0" indent="0" algn="l" defTabSz="914400" rtl="0" eaLnBrk="1" fontAlgn="base" latinLnBrk="0" hangingPunct="1">
              <a:lnSpc>
                <a:spcPct val="100000"/>
              </a:lnSpc>
              <a:spcBef>
                <a:spcPts val="300"/>
              </a:spcBef>
              <a:spcAft>
                <a:spcPct val="0"/>
              </a:spcAft>
              <a:buClr>
                <a:srgbClr val="181818"/>
              </a:buClr>
              <a:buSzTx/>
              <a:buFont typeface="Ericsson Hilda Light" panose="020B0604020202020204" pitchFamily="34" charset="0"/>
              <a:buNone/>
              <a:tabLst/>
              <a:defRPr/>
            </a:pPr>
            <a:r>
              <a:rPr kumimoji="0" lang="en-US" sz="1400" b="0" i="0" u="none" strike="noStrike" kern="1000" cap="none" spc="-30" normalizeH="0" baseline="0" noProof="0" dirty="0">
                <a:ln>
                  <a:noFill/>
                </a:ln>
                <a:solidFill>
                  <a:srgbClr val="181818"/>
                </a:solidFill>
                <a:effectLst/>
                <a:uLnTx/>
                <a:uFillTx/>
                <a:ea typeface="+mn-ea"/>
                <a:cs typeface="+mn-cs"/>
              </a:rPr>
              <a:t>Seniors mean that robots never will be human enough to socialize with them – and that you can't trust them</a:t>
            </a:r>
          </a:p>
        </p:txBody>
      </p:sp>
      <p:sp>
        <p:nvSpPr>
          <p:cNvPr id="35" name="Oval 34">
            <a:extLst>
              <a:ext uri="{FF2B5EF4-FFF2-40B4-BE49-F238E27FC236}">
                <a16:creationId xmlns:a16="http://schemas.microsoft.com/office/drawing/2014/main" id="{A3149774-DB8E-4052-998B-26AF697C5C25}"/>
              </a:ext>
            </a:extLst>
          </p:cNvPr>
          <p:cNvSpPr/>
          <p:nvPr/>
        </p:nvSpPr>
        <p:spPr>
          <a:xfrm>
            <a:off x="5459133" y="4909871"/>
            <a:ext cx="1371600" cy="1371600"/>
          </a:xfrm>
          <a:prstGeom prst="ellipse">
            <a:avLst/>
          </a:prstGeom>
          <a:solidFill>
            <a:schemeClr val="accent2"/>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marL="0" marR="0" lvl="0" indent="0" algn="ctr" defTabSz="533400" rtl="0" eaLnBrk="1" fontAlgn="auto" latinLnBrk="0" hangingPunct="1">
              <a:lnSpc>
                <a:spcPct val="100000"/>
              </a:lnSpc>
              <a:spcBef>
                <a:spcPct val="0"/>
              </a:spcBef>
              <a:spcAft>
                <a:spcPct val="35000"/>
              </a:spcAft>
              <a:buClrTx/>
              <a:buSzTx/>
              <a:buFontTx/>
              <a:buNone/>
              <a:tabLst/>
              <a:defRPr/>
            </a:pPr>
            <a:r>
              <a:rPr kumimoji="0" lang="en-US" sz="1400" b="0" i="0" u="none" strike="noStrike" kern="1200" cap="none" spc="0" normalizeH="0" baseline="0" noProof="0" dirty="0">
                <a:ln>
                  <a:noFill/>
                </a:ln>
                <a:solidFill>
                  <a:srgbClr val="FFFFFF"/>
                </a:solidFill>
                <a:effectLst/>
                <a:uLnTx/>
                <a:uFillTx/>
                <a:ea typeface="+mn-ea"/>
                <a:cs typeface="+mn-cs"/>
              </a:rPr>
              <a:t>Less complicated relationship</a:t>
            </a:r>
          </a:p>
        </p:txBody>
      </p:sp>
      <p:sp>
        <p:nvSpPr>
          <p:cNvPr id="34" name="TextBox 33">
            <a:extLst>
              <a:ext uri="{FF2B5EF4-FFF2-40B4-BE49-F238E27FC236}">
                <a16:creationId xmlns:a16="http://schemas.microsoft.com/office/drawing/2014/main" id="{A9F715D4-4DFA-4A18-B791-D3D84419CB97}"/>
              </a:ext>
            </a:extLst>
          </p:cNvPr>
          <p:cNvSpPr txBox="1"/>
          <p:nvPr/>
        </p:nvSpPr>
        <p:spPr bwMode="auto">
          <a:xfrm>
            <a:off x="426179" y="6237288"/>
            <a:ext cx="5500688" cy="319506"/>
          </a:xfrm>
          <a:prstGeom prst="rect">
            <a:avLst/>
          </a:prstGeom>
          <a:noFill/>
          <a:ln w="12700">
            <a:noFill/>
            <a:miter lim="800000"/>
            <a:headEnd/>
            <a:tailEnd/>
          </a:ln>
        </p:spPr>
        <p:txBody>
          <a:bodyPr vert="horz" wrap="square" lIns="72000" tIns="36000" rIns="73152" bIns="36576" numCol="1" rtlCol="0" anchor="t" anchorCtr="0" compatLnSpc="1">
            <a:prstTxWarp prst="textNoShape">
              <a:avLst/>
            </a:prstTxWarp>
            <a:spAutoFit/>
          </a:bodyPr>
          <a:lstStyle/>
          <a:p>
            <a:pPr>
              <a:buClr>
                <a:schemeClr val="tx1"/>
              </a:buClr>
            </a:pPr>
            <a:r>
              <a:rPr lang="sv-SE" sz="800" dirty="0">
                <a:solidFill>
                  <a:schemeClr val="tx2"/>
                </a:solidFill>
                <a:latin typeface="+mn-lt"/>
              </a:rPr>
              <a:t>Source: Ericsson ConsumerLab Analytical platform, Senior study, October 2019</a:t>
            </a:r>
          </a:p>
          <a:p>
            <a:pPr>
              <a:buClr>
                <a:schemeClr val="tx1"/>
              </a:buClr>
            </a:pPr>
            <a:r>
              <a:rPr lang="sv-SE" sz="800" dirty="0">
                <a:solidFill>
                  <a:schemeClr val="tx2"/>
                </a:solidFill>
                <a:latin typeface="+mn-lt"/>
              </a:rPr>
              <a:t>Base: Online population </a:t>
            </a:r>
            <a:r>
              <a:rPr lang="sv-SE" sz="800" dirty="0" err="1">
                <a:solidFill>
                  <a:schemeClr val="tx2"/>
                </a:solidFill>
                <a:latin typeface="+mn-lt"/>
              </a:rPr>
              <a:t>aged</a:t>
            </a:r>
            <a:r>
              <a:rPr lang="sv-SE" sz="800" dirty="0">
                <a:solidFill>
                  <a:schemeClr val="tx2"/>
                </a:solidFill>
                <a:latin typeface="+mn-lt"/>
              </a:rPr>
              <a:t> 65-74 </a:t>
            </a:r>
            <a:r>
              <a:rPr lang="sv-SE" sz="800" dirty="0" err="1">
                <a:solidFill>
                  <a:schemeClr val="tx2"/>
                </a:solidFill>
                <a:latin typeface="+mn-lt"/>
              </a:rPr>
              <a:t>years</a:t>
            </a:r>
            <a:r>
              <a:rPr lang="sv-SE" sz="800" dirty="0">
                <a:solidFill>
                  <a:schemeClr val="tx2"/>
                </a:solidFill>
                <a:latin typeface="+mn-lt"/>
              </a:rPr>
              <a:t> within Canada, China, Germany, Italy, Japan, Sweden. UK and US</a:t>
            </a:r>
            <a:endParaRPr lang="en-US" sz="800" dirty="0">
              <a:solidFill>
                <a:schemeClr val="tx2"/>
              </a:solidFill>
              <a:latin typeface="+mn-lt"/>
            </a:endParaRPr>
          </a:p>
        </p:txBody>
      </p:sp>
      <p:pic>
        <p:nvPicPr>
          <p:cNvPr id="37" name="Picture Placeholder 27">
            <a:extLst>
              <a:ext uri="{FF2B5EF4-FFF2-40B4-BE49-F238E27FC236}">
                <a16:creationId xmlns:a16="http://schemas.microsoft.com/office/drawing/2014/main" id="{3AF6A870-C975-430B-B5AD-79326540C88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657895" y="3530281"/>
            <a:ext cx="1081151" cy="1081151"/>
          </a:xfrm>
          <a:prstGeom prst="rect">
            <a:avLst/>
          </a:prstGeom>
        </p:spPr>
      </p:pic>
      <p:sp>
        <p:nvSpPr>
          <p:cNvPr id="3" name="Rectangle 2">
            <a:extLst>
              <a:ext uri="{FF2B5EF4-FFF2-40B4-BE49-F238E27FC236}">
                <a16:creationId xmlns:a16="http://schemas.microsoft.com/office/drawing/2014/main" id="{1CDAE8C5-BB30-4279-B1B5-AE31FA98E896}"/>
              </a:ext>
            </a:extLst>
          </p:cNvPr>
          <p:cNvSpPr/>
          <p:nvPr/>
        </p:nvSpPr>
        <p:spPr bwMode="auto">
          <a:xfrm>
            <a:off x="7231705" y="6379813"/>
            <a:ext cx="136980" cy="144459"/>
          </a:xfrm>
          <a:prstGeom prst="rect">
            <a:avLst/>
          </a:prstGeom>
          <a:solidFill>
            <a:schemeClr val="accent6"/>
          </a:solidFill>
          <a:ln w="12700" cap="flat" cmpd="sng" algn="ctr">
            <a:noFill/>
            <a:prstDash val="solid"/>
            <a:round/>
            <a:headEnd type="none" w="med" len="med"/>
            <a:tailEnd type="none" w="med" len="med"/>
          </a:ln>
          <a:effectLst/>
        </p:spPr>
        <p:txBody>
          <a:bodyPr rot="0" spcFirstLastPara="0" vertOverflow="overflow" horzOverflow="overflow" vert="horz" wrap="square" lIns="72000" tIns="36000" rIns="73152" bIns="36576" numCol="1" spcCol="0" rtlCol="0" fromWordArt="0" anchor="t" anchorCtr="0" forceAA="0" compatLnSpc="1">
            <a:prstTxWarp prst="textNoShape">
              <a:avLst/>
            </a:prstTxWarp>
            <a:noAutofit/>
          </a:bodyPr>
          <a:lstStyle/>
          <a:p>
            <a:pPr marL="180000" indent="-180000" algn="l">
              <a:spcBef>
                <a:spcPts val="800"/>
              </a:spcBef>
              <a:buFont typeface="Ericsson Hilda" panose="00000500000000000000" pitchFamily="2" charset="0"/>
              <a:buChar char="●"/>
            </a:pPr>
            <a:endParaRPr lang="en-US" dirty="0" err="1">
              <a:solidFill>
                <a:schemeClr val="bg1"/>
              </a:solidFill>
              <a:latin typeface="+mn-lt"/>
            </a:endParaRPr>
          </a:p>
        </p:txBody>
      </p:sp>
      <p:sp>
        <p:nvSpPr>
          <p:cNvPr id="4" name="Rectangle 3">
            <a:extLst>
              <a:ext uri="{FF2B5EF4-FFF2-40B4-BE49-F238E27FC236}">
                <a16:creationId xmlns:a16="http://schemas.microsoft.com/office/drawing/2014/main" id="{580CBF51-6427-448B-88FF-71BB109B8174}"/>
              </a:ext>
            </a:extLst>
          </p:cNvPr>
          <p:cNvSpPr/>
          <p:nvPr/>
        </p:nvSpPr>
        <p:spPr>
          <a:xfrm>
            <a:off x="7300195" y="6328932"/>
            <a:ext cx="633507" cy="246221"/>
          </a:xfrm>
          <a:prstGeom prst="rect">
            <a:avLst/>
          </a:prstGeom>
        </p:spPr>
        <p:txBody>
          <a:bodyPr wrap="none">
            <a:spAutoFit/>
          </a:bodyPr>
          <a:lstStyle/>
          <a:p>
            <a:pPr marR="0" algn="l" defTabSz="914400" rtl="0" eaLnBrk="1" fontAlgn="base" latinLnBrk="0" hangingPunct="1">
              <a:lnSpc>
                <a:spcPct val="100000"/>
              </a:lnSpc>
              <a:spcBef>
                <a:spcPts val="300"/>
              </a:spcBef>
              <a:spcAft>
                <a:spcPct val="0"/>
              </a:spcAft>
              <a:buClrTx/>
              <a:buSzTx/>
              <a:tabLst/>
            </a:pPr>
            <a:r>
              <a:rPr lang="sv-SE" sz="1000" dirty="0">
                <a:solidFill>
                  <a:schemeClr val="tx1"/>
                </a:solidFill>
                <a:latin typeface="+mn-lt"/>
              </a:rPr>
              <a:t>Barriers</a:t>
            </a:r>
            <a:endParaRPr lang="en-US" sz="1000" dirty="0">
              <a:solidFill>
                <a:schemeClr val="tx1"/>
              </a:solidFill>
              <a:latin typeface="+mn-lt"/>
            </a:endParaRPr>
          </a:p>
        </p:txBody>
      </p:sp>
      <p:sp>
        <p:nvSpPr>
          <p:cNvPr id="36" name="Rectangle 35">
            <a:extLst>
              <a:ext uri="{FF2B5EF4-FFF2-40B4-BE49-F238E27FC236}">
                <a16:creationId xmlns:a16="http://schemas.microsoft.com/office/drawing/2014/main" id="{FCD6E377-F371-4A89-B403-9EFD09BC1AA3}"/>
              </a:ext>
            </a:extLst>
          </p:cNvPr>
          <p:cNvSpPr/>
          <p:nvPr/>
        </p:nvSpPr>
        <p:spPr>
          <a:xfrm>
            <a:off x="8165632" y="6328932"/>
            <a:ext cx="569387" cy="246221"/>
          </a:xfrm>
          <a:prstGeom prst="rect">
            <a:avLst/>
          </a:prstGeom>
        </p:spPr>
        <p:txBody>
          <a:bodyPr wrap="none">
            <a:spAutoFit/>
          </a:bodyPr>
          <a:lstStyle/>
          <a:p>
            <a:pPr marR="0" algn="l" defTabSz="914400" rtl="0" eaLnBrk="1" fontAlgn="base" latinLnBrk="0" hangingPunct="1">
              <a:lnSpc>
                <a:spcPct val="100000"/>
              </a:lnSpc>
              <a:spcBef>
                <a:spcPts val="300"/>
              </a:spcBef>
              <a:spcAft>
                <a:spcPct val="0"/>
              </a:spcAft>
              <a:buClrTx/>
              <a:buSzTx/>
              <a:tabLst/>
            </a:pPr>
            <a:r>
              <a:rPr lang="sv-SE" sz="1000" dirty="0">
                <a:solidFill>
                  <a:schemeClr val="tx1"/>
                </a:solidFill>
                <a:latin typeface="+mn-lt"/>
              </a:rPr>
              <a:t>Drivers</a:t>
            </a:r>
            <a:endParaRPr lang="en-US" sz="1000" dirty="0">
              <a:solidFill>
                <a:schemeClr val="tx1"/>
              </a:solidFill>
              <a:latin typeface="+mn-lt"/>
            </a:endParaRPr>
          </a:p>
        </p:txBody>
      </p:sp>
      <p:sp>
        <p:nvSpPr>
          <p:cNvPr id="38" name="Rectangle 37">
            <a:extLst>
              <a:ext uri="{FF2B5EF4-FFF2-40B4-BE49-F238E27FC236}">
                <a16:creationId xmlns:a16="http://schemas.microsoft.com/office/drawing/2014/main" id="{F5319234-8A36-4B5C-AA34-D534E59F0349}"/>
              </a:ext>
            </a:extLst>
          </p:cNvPr>
          <p:cNvSpPr/>
          <p:nvPr/>
        </p:nvSpPr>
        <p:spPr bwMode="auto">
          <a:xfrm>
            <a:off x="8085573" y="6379813"/>
            <a:ext cx="136980" cy="144459"/>
          </a:xfrm>
          <a:prstGeom prst="rect">
            <a:avLst/>
          </a:prstGeom>
          <a:solidFill>
            <a:schemeClr val="accent2"/>
          </a:solidFill>
          <a:ln w="12700" cap="flat" cmpd="sng" algn="ctr">
            <a:noFill/>
            <a:prstDash val="solid"/>
            <a:round/>
            <a:headEnd type="none" w="med" len="med"/>
            <a:tailEnd type="none" w="med" len="med"/>
          </a:ln>
          <a:effectLst/>
        </p:spPr>
        <p:txBody>
          <a:bodyPr rot="0" spcFirstLastPara="0" vertOverflow="overflow" horzOverflow="overflow" vert="horz" wrap="square" lIns="72000" tIns="36000" rIns="73152" bIns="36576" numCol="1" spcCol="0" rtlCol="0" fromWordArt="0" anchor="t" anchorCtr="0" forceAA="0" compatLnSpc="1">
            <a:prstTxWarp prst="textNoShape">
              <a:avLst/>
            </a:prstTxWarp>
            <a:noAutofit/>
          </a:bodyPr>
          <a:lstStyle/>
          <a:p>
            <a:pPr marL="180000" indent="-180000" algn="l">
              <a:spcBef>
                <a:spcPts val="800"/>
              </a:spcBef>
              <a:buFont typeface="Ericsson Hilda" panose="00000500000000000000" pitchFamily="2" charset="0"/>
              <a:buChar char="●"/>
            </a:pPr>
            <a:endParaRPr lang="en-US" dirty="0" err="1">
              <a:solidFill>
                <a:schemeClr val="bg1"/>
              </a:solidFill>
              <a:latin typeface="+mn-lt"/>
            </a:endParaRPr>
          </a:p>
        </p:txBody>
      </p:sp>
    </p:spTree>
    <p:custDataLst>
      <p:custData r:id="rId1"/>
      <p:custData r:id="rId2"/>
    </p:custDataLst>
    <p:extLst>
      <p:ext uri="{BB962C8B-B14F-4D97-AF65-F5344CB8AC3E}">
        <p14:creationId xmlns:p14="http://schemas.microsoft.com/office/powerpoint/2010/main" val="11490584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424" y="476250"/>
            <a:ext cx="10253889" cy="1081088"/>
          </a:xfrm>
        </p:spPr>
        <p:txBody>
          <a:bodyPr vert="horz" wrap="square" lIns="72000" tIns="36000" rIns="73152" bIns="36576" numCol="1" anchor="t" anchorCtr="0" compatLnSpc="1">
            <a:prstTxWarp prst="textNoShape">
              <a:avLst/>
            </a:prstTxWarp>
            <a:normAutofit/>
          </a:bodyPr>
          <a:lstStyle/>
          <a:p>
            <a:r>
              <a:rPr lang="en-US" sz="3700" kern="1400" spc="-160">
                <a:latin typeface="+mj-lt"/>
                <a:ea typeface="+mj-ea"/>
                <a:cs typeface="+mj-cs"/>
              </a:rPr>
              <a:t>A reliable network has played an important roll during crisis for exercise and health</a:t>
            </a:r>
          </a:p>
        </p:txBody>
      </p:sp>
      <p:sp>
        <p:nvSpPr>
          <p:cNvPr id="13" name="Rectangle 12">
            <a:extLst>
              <a:ext uri="{FF2B5EF4-FFF2-40B4-BE49-F238E27FC236}">
                <a16:creationId xmlns:a16="http://schemas.microsoft.com/office/drawing/2014/main" id="{96B19252-36C1-4889-BB89-1674676AE838}"/>
              </a:ext>
            </a:extLst>
          </p:cNvPr>
          <p:cNvSpPr>
            <a:spLocks/>
          </p:cNvSpPr>
          <p:nvPr/>
        </p:nvSpPr>
        <p:spPr>
          <a:xfrm>
            <a:off x="485319" y="1855444"/>
            <a:ext cx="2592389" cy="4392613"/>
          </a:xfrm>
          <a:prstGeom prst="rect">
            <a:avLst/>
          </a:prstGeom>
          <a:solidFill>
            <a:srgbClr val="E0E0E0"/>
          </a:solidFill>
        </p:spPr>
        <p:txBody>
          <a:bodyPr rot="0" spcFirstLastPara="0" vertOverflow="overflow" horzOverflow="overflow" vert="horz" lIns="91440" tIns="182880" rIns="91440" bIns="36000" numCol="1" spcCol="0" rtlCol="0" fromWordArt="0" anchorCtr="0" forceAA="0" compatLnSpc="1">
            <a:prstTxWarp prst="textNoShape">
              <a:avLst/>
            </a:prstTxWarp>
            <a:normAutofit/>
          </a:bodyPr>
          <a:lstStyle/>
          <a:p>
            <a:pPr algn="l" rtl="0" fontAlgn="base">
              <a:spcBef>
                <a:spcPts val="800"/>
              </a:spcBef>
              <a:spcAft>
                <a:spcPct val="0"/>
              </a:spcAft>
            </a:pPr>
            <a:r>
              <a:rPr lang="en-US" b="1" kern="1000" spc="-30" dirty="0">
                <a:solidFill>
                  <a:schemeClr val="tx1"/>
                </a:solidFill>
                <a:latin typeface="+mn-lt"/>
              </a:rPr>
              <a:t>Online health videos to replace or complement going to gym</a:t>
            </a:r>
          </a:p>
          <a:p>
            <a:pPr algn="l" rtl="0" fontAlgn="base">
              <a:spcBef>
                <a:spcPts val="800"/>
              </a:spcBef>
              <a:spcAft>
                <a:spcPct val="0"/>
              </a:spcAft>
            </a:pPr>
            <a:r>
              <a:rPr lang="en-US" kern="1000" spc="-30" dirty="0">
                <a:solidFill>
                  <a:schemeClr val="tx1"/>
                </a:solidFill>
                <a:latin typeface="+mn-lt"/>
              </a:rPr>
              <a:t>3 in 10 seniors 65-74 years think online health activities could replace or supplement going to the gym even after that the Coronavirus crisis has been resolved</a:t>
            </a:r>
          </a:p>
        </p:txBody>
      </p:sp>
      <p:sp>
        <p:nvSpPr>
          <p:cNvPr id="24" name="Rectangle 23">
            <a:extLst>
              <a:ext uri="{FF2B5EF4-FFF2-40B4-BE49-F238E27FC236}">
                <a16:creationId xmlns:a16="http://schemas.microsoft.com/office/drawing/2014/main" id="{7999C4A1-E045-4904-A67A-B2B4FDFD8A31}"/>
              </a:ext>
            </a:extLst>
          </p:cNvPr>
          <p:cNvSpPr>
            <a:spLocks/>
          </p:cNvSpPr>
          <p:nvPr/>
        </p:nvSpPr>
        <p:spPr>
          <a:xfrm>
            <a:off x="3359150" y="1855444"/>
            <a:ext cx="2592388" cy="4392614"/>
          </a:xfrm>
          <a:prstGeom prst="rect">
            <a:avLst/>
          </a:prstGeom>
          <a:solidFill>
            <a:srgbClr val="E0E0E0"/>
          </a:solidFill>
        </p:spPr>
        <p:txBody>
          <a:bodyPr rot="0" spcFirstLastPara="0" vertOverflow="overflow" horzOverflow="overflow" vert="horz" lIns="91440" tIns="182880" rIns="91440" bIns="36000" numCol="1" spcCol="0" rtlCol="0" fromWordArt="0" anchorCtr="0" forceAA="0" compatLnSpc="1">
            <a:prstTxWarp prst="textNoShape">
              <a:avLst/>
            </a:prstTxWarp>
            <a:normAutofit/>
          </a:bodyPr>
          <a:lstStyle/>
          <a:p>
            <a:pPr algn="l" rtl="0" fontAlgn="base">
              <a:spcBef>
                <a:spcPts val="800"/>
              </a:spcBef>
              <a:spcAft>
                <a:spcPct val="0"/>
              </a:spcAft>
              <a:defRPr/>
            </a:pPr>
            <a:r>
              <a:rPr lang="en-US" b="1" kern="1000" spc="-30" dirty="0">
                <a:solidFill>
                  <a:schemeClr val="tx1"/>
                </a:solidFill>
                <a:latin typeface="+mn-lt"/>
              </a:rPr>
              <a:t>Increased usage of health consultation apps </a:t>
            </a:r>
          </a:p>
          <a:p>
            <a:pPr algn="l" rtl="0" fontAlgn="base">
              <a:spcBef>
                <a:spcPts val="800"/>
              </a:spcBef>
              <a:spcAft>
                <a:spcPct val="0"/>
              </a:spcAft>
              <a:defRPr/>
            </a:pPr>
            <a:r>
              <a:rPr lang="en-US" kern="1000" spc="-30" dirty="0">
                <a:solidFill>
                  <a:schemeClr val="tx1"/>
                </a:solidFill>
                <a:latin typeface="+mn-lt"/>
              </a:rPr>
              <a:t>3 in 10 have downloaded any type of Corona app due to the crisis. Also, now 2 in 10 among seniors use remote health consultation apps. But less common then among all consumers.</a:t>
            </a:r>
          </a:p>
        </p:txBody>
      </p:sp>
      <p:sp>
        <p:nvSpPr>
          <p:cNvPr id="3" name="Rectangle 2">
            <a:extLst>
              <a:ext uri="{FF2B5EF4-FFF2-40B4-BE49-F238E27FC236}">
                <a16:creationId xmlns:a16="http://schemas.microsoft.com/office/drawing/2014/main" id="{33416C59-29A4-4F74-9D2B-995A685852B5}"/>
              </a:ext>
            </a:extLst>
          </p:cNvPr>
          <p:cNvSpPr>
            <a:spLocks/>
          </p:cNvSpPr>
          <p:nvPr/>
        </p:nvSpPr>
        <p:spPr>
          <a:xfrm>
            <a:off x="6232980" y="1844673"/>
            <a:ext cx="2592387" cy="4392613"/>
          </a:xfrm>
          <a:prstGeom prst="rect">
            <a:avLst/>
          </a:prstGeom>
          <a:solidFill>
            <a:srgbClr val="E0E0E0"/>
          </a:solidFill>
        </p:spPr>
        <p:txBody>
          <a:bodyPr vert="horz" lIns="91440" tIns="182880" rIns="91440" bIns="36000" rtlCol="0">
            <a:normAutofit/>
          </a:bodyPr>
          <a:lstStyle/>
          <a:p>
            <a:pPr algn="l" rtl="0" fontAlgn="base">
              <a:spcBef>
                <a:spcPts val="800"/>
              </a:spcBef>
              <a:spcAft>
                <a:spcPct val="0"/>
              </a:spcAft>
            </a:pPr>
            <a:r>
              <a:rPr lang="en-US" b="1" kern="1000" spc="-30" dirty="0">
                <a:solidFill>
                  <a:schemeClr val="tx1"/>
                </a:solidFill>
                <a:latin typeface="+mn-lt"/>
              </a:rPr>
              <a:t>Increased purchases of medical supplies online</a:t>
            </a:r>
          </a:p>
          <a:p>
            <a:pPr algn="l" rtl="0" fontAlgn="base">
              <a:spcBef>
                <a:spcPts val="800"/>
              </a:spcBef>
              <a:spcAft>
                <a:spcPct val="0"/>
              </a:spcAft>
            </a:pPr>
            <a:r>
              <a:rPr lang="en-US" kern="1000" spc="-30" dirty="0">
                <a:solidFill>
                  <a:schemeClr val="tx1"/>
                </a:solidFill>
                <a:latin typeface="+mn-lt"/>
              </a:rPr>
              <a:t>Half of seniors 65-74 years buy medical supplies online at least monthly on their smartphone. Also, 1 in 5 have started/ increased this purchase due to crisis.</a:t>
            </a:r>
          </a:p>
        </p:txBody>
      </p:sp>
      <p:sp>
        <p:nvSpPr>
          <p:cNvPr id="7" name="Rectangle 6">
            <a:extLst>
              <a:ext uri="{FF2B5EF4-FFF2-40B4-BE49-F238E27FC236}">
                <a16:creationId xmlns:a16="http://schemas.microsoft.com/office/drawing/2014/main" id="{848D0F95-24DE-4965-B43D-B8BA3B461DEC}"/>
              </a:ext>
            </a:extLst>
          </p:cNvPr>
          <p:cNvSpPr/>
          <p:nvPr/>
        </p:nvSpPr>
        <p:spPr>
          <a:xfrm>
            <a:off x="2958978" y="6312814"/>
            <a:ext cx="5866389" cy="338554"/>
          </a:xfrm>
          <a:prstGeom prst="rect">
            <a:avLst/>
          </a:prstGeom>
        </p:spPr>
        <p:txBody>
          <a:bodyPr wrap="square">
            <a:spAutoFit/>
          </a:bodyPr>
          <a:lstStyle/>
          <a:p>
            <a:pPr algn="l">
              <a:buClr>
                <a:schemeClr val="tx1"/>
              </a:buClr>
            </a:pPr>
            <a:r>
              <a:rPr lang="sv-SE" sz="800" dirty="0" err="1">
                <a:solidFill>
                  <a:schemeClr val="tx2"/>
                </a:solidFill>
                <a:latin typeface="+mn-lt"/>
              </a:rPr>
              <a:t>Base</a:t>
            </a:r>
            <a:r>
              <a:rPr lang="sv-SE" sz="800" dirty="0">
                <a:solidFill>
                  <a:schemeClr val="tx2"/>
                </a:solidFill>
                <a:latin typeface="+mn-lt"/>
              </a:rPr>
              <a:t>: Smartphone users </a:t>
            </a:r>
            <a:r>
              <a:rPr lang="sv-SE" sz="800" dirty="0" err="1">
                <a:solidFill>
                  <a:schemeClr val="tx2"/>
                </a:solidFill>
                <a:latin typeface="+mn-lt"/>
              </a:rPr>
              <a:t>aged</a:t>
            </a:r>
            <a:r>
              <a:rPr lang="sv-SE" sz="800" dirty="0">
                <a:solidFill>
                  <a:schemeClr val="tx2"/>
                </a:solidFill>
                <a:latin typeface="+mn-lt"/>
              </a:rPr>
              <a:t> 65–74 within Brazil, China, France, Germany, India, </a:t>
            </a:r>
            <a:r>
              <a:rPr lang="en-US" sz="800" dirty="0">
                <a:solidFill>
                  <a:schemeClr val="tx2"/>
                </a:solidFill>
                <a:latin typeface="+mn-lt"/>
              </a:rPr>
              <a:t>Italy, South Korea, Spain, Sweden, UK and US </a:t>
            </a:r>
            <a:r>
              <a:rPr lang="sv-SE" sz="800" dirty="0">
                <a:solidFill>
                  <a:schemeClr val="tx2"/>
                </a:solidFill>
                <a:latin typeface="+mn-lt"/>
              </a:rPr>
              <a:t>Source: Ericsson Consumer &amp; IndustryLab, Keeping consumer connected in a COVID-19 context (Mid-April 2020) </a:t>
            </a:r>
          </a:p>
        </p:txBody>
      </p:sp>
      <p:pic>
        <p:nvPicPr>
          <p:cNvPr id="10" name="Picture 9" descr="A picture containing person, indoor&#10;&#10;Description automatically generated">
            <a:extLst>
              <a:ext uri="{FF2B5EF4-FFF2-40B4-BE49-F238E27FC236}">
                <a16:creationId xmlns:a16="http://schemas.microsoft.com/office/drawing/2014/main" id="{0D761DA2-B112-4E88-8914-B6FBD18C7A5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03590" y="1855444"/>
            <a:ext cx="2788194" cy="2136111"/>
          </a:xfrm>
          <a:prstGeom prst="rect">
            <a:avLst/>
          </a:prstGeom>
        </p:spPr>
      </p:pic>
      <p:pic>
        <p:nvPicPr>
          <p:cNvPr id="12" name="Picture 11">
            <a:extLst>
              <a:ext uri="{FF2B5EF4-FFF2-40B4-BE49-F238E27FC236}">
                <a16:creationId xmlns:a16="http://schemas.microsoft.com/office/drawing/2014/main" id="{D0AED77E-E5EC-4CB6-8B99-791C3CC35267}"/>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9003590" y="4206240"/>
            <a:ext cx="2788194" cy="2031047"/>
          </a:xfrm>
          <a:prstGeom prst="rect">
            <a:avLst/>
          </a:prstGeom>
        </p:spPr>
      </p:pic>
    </p:spTree>
    <p:custDataLst>
      <p:custData r:id="rId1"/>
      <p:custData r:id="rId2"/>
    </p:custDataLst>
    <p:extLst>
      <p:ext uri="{BB962C8B-B14F-4D97-AF65-F5344CB8AC3E}">
        <p14:creationId xmlns:p14="http://schemas.microsoft.com/office/powerpoint/2010/main" val="2004514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8ECDD41-D15C-4811-A2A2-F57DF3047772}"/>
              </a:ext>
            </a:extLst>
          </p:cNvPr>
          <p:cNvSpPr>
            <a:spLocks noGrp="1"/>
          </p:cNvSpPr>
          <p:nvPr>
            <p:ph type="title"/>
          </p:nvPr>
        </p:nvSpPr>
        <p:spPr>
          <a:xfrm>
            <a:off x="479424" y="476250"/>
            <a:ext cx="10743747" cy="1081088"/>
          </a:xfrm>
        </p:spPr>
        <p:txBody>
          <a:bodyPr/>
          <a:lstStyle/>
          <a:p>
            <a:r>
              <a:rPr lang="en-US" dirty="0"/>
              <a:t>Seniors expect new technologies to advance in health </a:t>
            </a:r>
          </a:p>
        </p:txBody>
      </p:sp>
      <p:sp>
        <p:nvSpPr>
          <p:cNvPr id="21" name="TextBox 22">
            <a:extLst>
              <a:ext uri="{FF2B5EF4-FFF2-40B4-BE49-F238E27FC236}">
                <a16:creationId xmlns:a16="http://schemas.microsoft.com/office/drawing/2014/main" id="{D90434F6-82DA-4BB6-A65F-D22B7236D3BD}"/>
              </a:ext>
            </a:extLst>
          </p:cNvPr>
          <p:cNvSpPr txBox="1">
            <a:spLocks noChangeArrowheads="1"/>
          </p:cNvSpPr>
          <p:nvPr/>
        </p:nvSpPr>
        <p:spPr bwMode="auto">
          <a:xfrm>
            <a:off x="6250497" y="4147741"/>
            <a:ext cx="2429613" cy="2374899"/>
          </a:xfrm>
          <a:prstGeom prst="rect">
            <a:avLst/>
          </a:prstGeom>
          <a:noFill/>
          <a:ln w="9525">
            <a:noFill/>
            <a:miter lim="800000"/>
            <a:headEnd/>
            <a:tailEnd/>
          </a:ln>
        </p:spPr>
        <p:txBody>
          <a:bodyPr lIns="73152"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Ericsson Hilda Light"/>
                <a:ea typeface="Ericsson Hilda" charset="0"/>
                <a:cs typeface="Ericsson Hilda Light"/>
              </a:rPr>
              <a:t>1 in 3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mn-lt"/>
                <a:ea typeface="Ericsson Hilda" pitchFamily="4" charset="0"/>
                <a:cs typeface="Ericsson Hilda Light"/>
              </a:rPr>
              <a:t>think that instead of going to a medical clinic, they would love the opportunity to be able to call for an autonomous clinic to ‘pop up’ outside my door (where they could leave blood samples etc.)</a:t>
            </a:r>
            <a:endParaRPr kumimoji="0" lang="en-US" sz="1200" b="0" i="0" u="none" strike="noStrike" kern="1200" cap="none" spc="0" normalizeH="0" baseline="0" noProof="0" dirty="0">
              <a:ln>
                <a:noFill/>
              </a:ln>
              <a:solidFill>
                <a:srgbClr val="FFFFFF"/>
              </a:solidFill>
              <a:effectLst/>
              <a:uLnTx/>
              <a:uFillTx/>
              <a:latin typeface="+mn-lt"/>
              <a:ea typeface="Ericsson Hilda" charset="0"/>
              <a:cs typeface="Ericsson Hilda Light"/>
            </a:endParaRPr>
          </a:p>
        </p:txBody>
      </p:sp>
      <p:sp>
        <p:nvSpPr>
          <p:cNvPr id="22" name="TextBox 19">
            <a:extLst>
              <a:ext uri="{FF2B5EF4-FFF2-40B4-BE49-F238E27FC236}">
                <a16:creationId xmlns:a16="http://schemas.microsoft.com/office/drawing/2014/main" id="{C912891F-FC11-4E3C-98F8-5BA55DEB7D32}"/>
              </a:ext>
            </a:extLst>
          </p:cNvPr>
          <p:cNvSpPr txBox="1">
            <a:spLocks noChangeArrowheads="1"/>
          </p:cNvSpPr>
          <p:nvPr/>
        </p:nvSpPr>
        <p:spPr bwMode="auto">
          <a:xfrm>
            <a:off x="488949" y="1582609"/>
            <a:ext cx="2569657" cy="277225"/>
          </a:xfrm>
          <a:prstGeom prst="rect">
            <a:avLst/>
          </a:prstGeom>
          <a:noFill/>
          <a:ln w="9525">
            <a:noFill/>
            <a:miter lim="800000"/>
            <a:headEnd/>
            <a:tailEnd/>
          </a:ln>
        </p:spPr>
        <p:txBody>
          <a:bodyPr lIns="73152" tIns="0" rIns="0" bIns="0" anchor="ctr">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mn-lt"/>
                <a:ea typeface="Ericsson Hilda" pitchFamily="4" charset="0"/>
                <a:cs typeface="Ericsson Hilda Light"/>
              </a:rPr>
              <a:t>5G health wearables to keep track</a:t>
            </a:r>
          </a:p>
        </p:txBody>
      </p:sp>
      <p:sp>
        <p:nvSpPr>
          <p:cNvPr id="23" name="TextBox 19">
            <a:extLst>
              <a:ext uri="{FF2B5EF4-FFF2-40B4-BE49-F238E27FC236}">
                <a16:creationId xmlns:a16="http://schemas.microsoft.com/office/drawing/2014/main" id="{4AA06DFF-6460-48A2-84A9-288BF71AD0E4}"/>
              </a:ext>
            </a:extLst>
          </p:cNvPr>
          <p:cNvSpPr txBox="1">
            <a:spLocks noChangeArrowheads="1"/>
          </p:cNvSpPr>
          <p:nvPr/>
        </p:nvSpPr>
        <p:spPr bwMode="auto">
          <a:xfrm>
            <a:off x="3359149" y="1582609"/>
            <a:ext cx="2585700" cy="277225"/>
          </a:xfrm>
          <a:prstGeom prst="rect">
            <a:avLst/>
          </a:prstGeom>
          <a:noFill/>
          <a:ln w="9525">
            <a:noFill/>
            <a:miter lim="800000"/>
            <a:headEnd/>
            <a:tailEnd/>
          </a:ln>
        </p:spPr>
        <p:txBody>
          <a:bodyPr lIns="73152" tIns="0" rIns="0" bIns="0" anchor="ctr">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mn-lt"/>
                <a:ea typeface="Ericsson Hilda" pitchFamily="4" charset="0"/>
                <a:cs typeface="Ericsson Hilda Light"/>
              </a:rPr>
              <a:t>Virtual telehealth appointments </a:t>
            </a:r>
          </a:p>
        </p:txBody>
      </p:sp>
      <p:sp>
        <p:nvSpPr>
          <p:cNvPr id="24" name="TextBox 19">
            <a:extLst>
              <a:ext uri="{FF2B5EF4-FFF2-40B4-BE49-F238E27FC236}">
                <a16:creationId xmlns:a16="http://schemas.microsoft.com/office/drawing/2014/main" id="{48AB315A-7A43-47FD-A496-42DC0BC8C88E}"/>
              </a:ext>
            </a:extLst>
          </p:cNvPr>
          <p:cNvSpPr txBox="1">
            <a:spLocks noChangeArrowheads="1"/>
          </p:cNvSpPr>
          <p:nvPr/>
        </p:nvSpPr>
        <p:spPr bwMode="auto">
          <a:xfrm>
            <a:off x="9085951" y="1582609"/>
            <a:ext cx="2589044" cy="277225"/>
          </a:xfrm>
          <a:prstGeom prst="rect">
            <a:avLst/>
          </a:prstGeom>
          <a:noFill/>
          <a:ln w="9525">
            <a:noFill/>
            <a:miter lim="800000"/>
            <a:headEnd/>
            <a:tailEnd/>
          </a:ln>
        </p:spPr>
        <p:txBody>
          <a:bodyPr lIns="73152" tIns="0" rIns="0" bIns="0" anchor="ctr">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mn-lt"/>
                <a:ea typeface="Ericsson Hilda" pitchFamily="4" charset="0"/>
                <a:cs typeface="Ericsson Hilda Light"/>
              </a:rPr>
              <a:t>Intelligent health robots in hospitals</a:t>
            </a:r>
          </a:p>
        </p:txBody>
      </p:sp>
      <p:sp>
        <p:nvSpPr>
          <p:cNvPr id="25" name="TextBox 19">
            <a:extLst>
              <a:ext uri="{FF2B5EF4-FFF2-40B4-BE49-F238E27FC236}">
                <a16:creationId xmlns:a16="http://schemas.microsoft.com/office/drawing/2014/main" id="{CD6B4EAF-FB59-4276-A1D1-31A48C593DAE}"/>
              </a:ext>
            </a:extLst>
          </p:cNvPr>
          <p:cNvSpPr txBox="1">
            <a:spLocks noChangeArrowheads="1"/>
          </p:cNvSpPr>
          <p:nvPr/>
        </p:nvSpPr>
        <p:spPr bwMode="auto">
          <a:xfrm>
            <a:off x="6200263" y="1582609"/>
            <a:ext cx="2581109" cy="277225"/>
          </a:xfrm>
          <a:prstGeom prst="rect">
            <a:avLst/>
          </a:prstGeom>
          <a:noFill/>
          <a:ln w="9525">
            <a:noFill/>
            <a:miter lim="800000"/>
            <a:headEnd/>
            <a:tailEnd/>
          </a:ln>
        </p:spPr>
        <p:txBody>
          <a:bodyPr lIns="73152" tIns="0" rIns="0" bIns="0" anchor="ctr">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mn-lt"/>
                <a:ea typeface="Ericsson Hilda" pitchFamily="4" charset="0"/>
                <a:cs typeface="Ericsson Hilda Light"/>
              </a:rPr>
              <a:t>Autonomous clinic to pop up outside</a:t>
            </a:r>
          </a:p>
        </p:txBody>
      </p:sp>
      <p:sp>
        <p:nvSpPr>
          <p:cNvPr id="26" name="TextBox 22">
            <a:extLst>
              <a:ext uri="{FF2B5EF4-FFF2-40B4-BE49-F238E27FC236}">
                <a16:creationId xmlns:a16="http://schemas.microsoft.com/office/drawing/2014/main" id="{345520C5-1DA5-459E-880D-7C609E5B63E7}"/>
              </a:ext>
            </a:extLst>
          </p:cNvPr>
          <p:cNvSpPr txBox="1">
            <a:spLocks noChangeArrowheads="1"/>
          </p:cNvSpPr>
          <p:nvPr/>
        </p:nvSpPr>
        <p:spPr bwMode="auto">
          <a:xfrm>
            <a:off x="9132498" y="4147740"/>
            <a:ext cx="2589044" cy="2069360"/>
          </a:xfrm>
          <a:prstGeom prst="rect">
            <a:avLst/>
          </a:prstGeom>
          <a:noFill/>
          <a:ln w="9525">
            <a:noFill/>
            <a:miter lim="800000"/>
            <a:headEnd/>
            <a:tailEnd/>
          </a:ln>
        </p:spPr>
        <p:txBody>
          <a:bodyPr lIns="73152"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Ericsson Hilda Light"/>
                <a:ea typeface="Ericsson Hilda" charset="0"/>
                <a:cs typeface="Ericsson Hilda Light"/>
              </a:rPr>
              <a:t>About half</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mn-lt"/>
                <a:ea typeface="Ericsson Hilda" pitchFamily="4" charset="0"/>
                <a:cs typeface="Ericsson Hilda Light"/>
              </a:rPr>
              <a:t>of those 65-74 years believe intelligent health robots could help take care of patients in the hospital taking measurements, reducing the amount of time medical staff need to spend with infectious patients.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Ericsson Hilda"/>
                <a:ea typeface="Ericsson Hilda" pitchFamily="4" charset="0"/>
                <a:cs typeface="Ericsson Hilda Light"/>
              </a:rPr>
              <a:t> </a:t>
            </a:r>
            <a:endParaRPr kumimoji="0" lang="en-US" sz="1400" b="0" i="0" u="none" strike="noStrike" kern="1200" cap="none" spc="0" normalizeH="0" baseline="0" noProof="0" dirty="0">
              <a:ln>
                <a:noFill/>
              </a:ln>
              <a:solidFill>
                <a:srgbClr val="FFFFFF"/>
              </a:solidFill>
              <a:effectLst/>
              <a:uLnTx/>
              <a:uFillTx/>
              <a:latin typeface="Ericsson Hilda"/>
              <a:ea typeface="Ericsson Hilda" charset="0"/>
              <a:cs typeface="Ericsson Hilda Light"/>
            </a:endParaRPr>
          </a:p>
        </p:txBody>
      </p:sp>
      <p:sp>
        <p:nvSpPr>
          <p:cNvPr id="27" name="TextBox 22">
            <a:extLst>
              <a:ext uri="{FF2B5EF4-FFF2-40B4-BE49-F238E27FC236}">
                <a16:creationId xmlns:a16="http://schemas.microsoft.com/office/drawing/2014/main" id="{B76534BC-0715-44C6-BA0D-6794A89C806D}"/>
              </a:ext>
            </a:extLst>
          </p:cNvPr>
          <p:cNvSpPr txBox="1">
            <a:spLocks noChangeArrowheads="1"/>
          </p:cNvSpPr>
          <p:nvPr/>
        </p:nvSpPr>
        <p:spPr bwMode="auto">
          <a:xfrm>
            <a:off x="3359149" y="4149725"/>
            <a:ext cx="2582355" cy="2374900"/>
          </a:xfrm>
          <a:prstGeom prst="rect">
            <a:avLst/>
          </a:prstGeom>
          <a:noFill/>
          <a:ln w="9525">
            <a:noFill/>
            <a:miter lim="800000"/>
            <a:headEnd/>
            <a:tailEnd/>
          </a:ln>
        </p:spPr>
        <p:txBody>
          <a:bodyPr lIns="73152"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mn-lt"/>
                <a:ea typeface="Ericsson Hilda" charset="0"/>
                <a:cs typeface="Ericsson Hilda Light"/>
              </a:rPr>
              <a:t>38 % </a:t>
            </a:r>
          </a:p>
          <a:p>
            <a:pPr lvl="0" algn="l">
              <a:defRPr/>
            </a:pPr>
            <a:r>
              <a:rPr kumimoji="0" lang="en-US" sz="1200" b="0" i="0" u="none" strike="noStrike" kern="1200" cap="none" spc="0" normalizeH="0" baseline="0" noProof="0" dirty="0">
                <a:ln>
                  <a:noFill/>
                </a:ln>
                <a:solidFill>
                  <a:srgbClr val="FFFFFF"/>
                </a:solidFill>
                <a:effectLst/>
                <a:uLnTx/>
                <a:uFillTx/>
                <a:latin typeface="+mn-lt"/>
                <a:ea typeface="Ericsson Hilda" pitchFamily="4" charset="0"/>
                <a:cs typeface="Ericsson Hilda Light"/>
              </a:rPr>
              <a:t>of seniors 65-74 </a:t>
            </a:r>
            <a:r>
              <a:rPr lang="en-US" sz="1200" dirty="0">
                <a:solidFill>
                  <a:srgbClr val="FFFFFF"/>
                </a:solidFill>
                <a:latin typeface="+mn-lt"/>
                <a:ea typeface="Ericsson Hilda" pitchFamily="4" charset="0"/>
                <a:cs typeface="Ericsson Hilda Light"/>
              </a:rPr>
              <a:t>totally agree that</a:t>
            </a:r>
            <a:r>
              <a:rPr kumimoji="0" lang="en-US" sz="1200" b="0" i="0" u="none" strike="noStrike" kern="1200" cap="none" spc="0" normalizeH="0" baseline="0" noProof="0" dirty="0">
                <a:ln>
                  <a:noFill/>
                </a:ln>
                <a:solidFill>
                  <a:srgbClr val="FFFFFF"/>
                </a:solidFill>
                <a:effectLst/>
                <a:uLnTx/>
                <a:uFillTx/>
                <a:latin typeface="+mn-lt"/>
                <a:ea typeface="Ericsson Hilda" pitchFamily="4" charset="0"/>
                <a:cs typeface="Ericsson Hilda Light"/>
              </a:rPr>
              <a:t> o</a:t>
            </a:r>
            <a:r>
              <a:rPr lang="en-US" sz="1200" dirty="0">
                <a:solidFill>
                  <a:srgbClr val="FFFFFF"/>
                </a:solidFill>
                <a:latin typeface="+mn-lt"/>
                <a:ea typeface="Ericsson Hilda" pitchFamily="4" charset="0"/>
                <a:cs typeface="Ericsson Hilda Light"/>
              </a:rPr>
              <a:t>n-line healthcare consultations will become more popular than physicals visits to the doctor, </a:t>
            </a:r>
            <a:r>
              <a:rPr kumimoji="0" lang="en-US" sz="1200" b="0" i="0" u="none" strike="noStrike" kern="1200" cap="none" spc="0" normalizeH="0" baseline="0" noProof="0" dirty="0">
                <a:ln>
                  <a:noFill/>
                </a:ln>
                <a:solidFill>
                  <a:srgbClr val="FFFFFF"/>
                </a:solidFill>
                <a:effectLst/>
                <a:uLnTx/>
                <a:uFillTx/>
                <a:latin typeface="+mn-lt"/>
                <a:ea typeface="Ericsson Hilda" pitchFamily="4" charset="0"/>
                <a:cs typeface="Ericsson Hilda Light"/>
              </a:rPr>
              <a:t>and 1 in 4 </a:t>
            </a:r>
            <a:r>
              <a:rPr lang="en-US" sz="1200" dirty="0">
                <a:solidFill>
                  <a:srgbClr val="FFFFFF"/>
                </a:solidFill>
                <a:latin typeface="+mn-lt"/>
                <a:ea typeface="Ericsson Hilda" pitchFamily="4" charset="0"/>
                <a:cs typeface="Ericsson Hilda Light"/>
              </a:rPr>
              <a:t>are</a:t>
            </a:r>
            <a:r>
              <a:rPr kumimoji="0" lang="en-US" sz="1200" b="0" i="0" u="none" strike="noStrike" kern="1200" cap="none" spc="0" normalizeH="0" baseline="0" noProof="0" dirty="0">
                <a:ln>
                  <a:noFill/>
                </a:ln>
                <a:solidFill>
                  <a:srgbClr val="FFFFFF"/>
                </a:solidFill>
                <a:effectLst/>
                <a:uLnTx/>
                <a:uFillTx/>
                <a:latin typeface="+mn-lt"/>
                <a:ea typeface="Ericsson Hilda" pitchFamily="4" charset="0"/>
                <a:cs typeface="Ericsson Hilda Light"/>
              </a:rPr>
              <a:t> positive to set up these virtual appointments automatically based on the outcome of their health tracker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FFFFFF"/>
              </a:solidFill>
              <a:effectLst/>
              <a:uLnTx/>
              <a:uFillTx/>
              <a:latin typeface="Ericsson Hilda"/>
              <a:ea typeface="Ericsson Hilda" charset="0"/>
              <a:cs typeface="Ericsson Hilda Light"/>
            </a:endParaRPr>
          </a:p>
        </p:txBody>
      </p:sp>
      <p:sp>
        <p:nvSpPr>
          <p:cNvPr id="28" name="TextBox 22">
            <a:extLst>
              <a:ext uri="{FF2B5EF4-FFF2-40B4-BE49-F238E27FC236}">
                <a16:creationId xmlns:a16="http://schemas.microsoft.com/office/drawing/2014/main" id="{3B4215B7-D3A0-400C-8151-C3E6C5666A72}"/>
              </a:ext>
            </a:extLst>
          </p:cNvPr>
          <p:cNvSpPr txBox="1">
            <a:spLocks noChangeArrowheads="1"/>
          </p:cNvSpPr>
          <p:nvPr/>
        </p:nvSpPr>
        <p:spPr bwMode="auto">
          <a:xfrm>
            <a:off x="479424" y="4149725"/>
            <a:ext cx="2589045" cy="2374900"/>
          </a:xfrm>
          <a:prstGeom prst="rect">
            <a:avLst/>
          </a:prstGeom>
          <a:noFill/>
          <a:ln w="9525">
            <a:noFill/>
            <a:miter lim="800000"/>
            <a:headEnd/>
            <a:tailEnd/>
          </a:ln>
        </p:spPr>
        <p:txBody>
          <a:bodyPr lIns="73152"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mj-lt"/>
                <a:ea typeface="Ericsson Hilda" charset="0"/>
                <a:cs typeface="Ericsson Hilda Light"/>
              </a:rPr>
              <a:t>1 in 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mn-lt"/>
                <a:ea typeface="Ericsson Hilda" pitchFamily="4" charset="0"/>
                <a:cs typeface="Ericsson Hilda Light"/>
              </a:rPr>
              <a:t>of the seniors 65-74 are very interested in a 5G health wearable monitoring heart rate and works as emergency alarm, for security reason, but also to measure skin temperature, check respiration, blood pressure and data predicting the onset of infection or inflammation.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Ericsson Hilda"/>
              <a:ea typeface="Ericsson Hilda" charset="0"/>
              <a:cs typeface="Ericsson Hilda Light"/>
            </a:endParaRPr>
          </a:p>
        </p:txBody>
      </p:sp>
      <p:pic>
        <p:nvPicPr>
          <p:cNvPr id="33" name="Bildobjekt 8">
            <a:extLst>
              <a:ext uri="{FF2B5EF4-FFF2-40B4-BE49-F238E27FC236}">
                <a16:creationId xmlns:a16="http://schemas.microsoft.com/office/drawing/2014/main" id="{8946942E-FEED-48D5-9B93-4BF39BADF34A}"/>
              </a:ext>
            </a:extLst>
          </p:cNvPr>
          <p:cNvPicPr>
            <a:picLocks noChangeAspect="1"/>
          </p:cNvPicPr>
          <p:nvPr/>
        </p:nvPicPr>
        <p:blipFill rotWithShape="1">
          <a:blip r:embed="rId6">
            <a:extLst>
              <a:ext uri="{28A0092B-C50C-407E-A947-70E740481C1C}">
                <a14:useLocalDpi xmlns:a14="http://schemas.microsoft.com/office/drawing/2010/main" val="0"/>
              </a:ext>
            </a:extLst>
          </a:blip>
          <a:srcRect l="4084" r="12540"/>
          <a:stretch/>
        </p:blipFill>
        <p:spPr bwMode="auto">
          <a:xfrm>
            <a:off x="3359149" y="1939973"/>
            <a:ext cx="2592389" cy="2074327"/>
          </a:xfrm>
          <a:prstGeom prst="rect">
            <a:avLst/>
          </a:prstGeom>
          <a:noFill/>
          <a:ln w="9525">
            <a:noFill/>
            <a:miter lim="800000"/>
            <a:headEnd/>
            <a:tailEnd/>
          </a:ln>
        </p:spPr>
      </p:pic>
      <p:pic>
        <p:nvPicPr>
          <p:cNvPr id="4" name="Picture 3">
            <a:extLst>
              <a:ext uri="{FF2B5EF4-FFF2-40B4-BE49-F238E27FC236}">
                <a16:creationId xmlns:a16="http://schemas.microsoft.com/office/drawing/2014/main" id="{9AE0BC90-9871-4E6F-97DA-F3676C7260BD}"/>
              </a:ext>
            </a:extLst>
          </p:cNvPr>
          <p:cNvPicPr>
            <a:picLocks noChangeAspect="1"/>
          </p:cNvPicPr>
          <p:nvPr/>
        </p:nvPicPr>
        <p:blipFill rotWithShape="1">
          <a:blip r:embed="rId7">
            <a:extLst>
              <a:ext uri="{28A0092B-C50C-407E-A947-70E740481C1C}">
                <a14:useLocalDpi xmlns:a14="http://schemas.microsoft.com/office/drawing/2010/main" val="0"/>
              </a:ext>
            </a:extLst>
          </a:blip>
          <a:srcRect l="16096" t="-451" b="451"/>
          <a:stretch/>
        </p:blipFill>
        <p:spPr>
          <a:xfrm>
            <a:off x="9120188" y="1948109"/>
            <a:ext cx="2601354" cy="2066191"/>
          </a:xfrm>
          <a:prstGeom prst="rect">
            <a:avLst/>
          </a:prstGeom>
        </p:spPr>
      </p:pic>
      <p:sp>
        <p:nvSpPr>
          <p:cNvPr id="18" name="TextBox 17">
            <a:extLst>
              <a:ext uri="{FF2B5EF4-FFF2-40B4-BE49-F238E27FC236}">
                <a16:creationId xmlns:a16="http://schemas.microsoft.com/office/drawing/2014/main" id="{219241A0-1E45-4CAF-94E3-965E70712E14}"/>
              </a:ext>
            </a:extLst>
          </p:cNvPr>
          <p:cNvSpPr txBox="1"/>
          <p:nvPr/>
        </p:nvSpPr>
        <p:spPr bwMode="auto">
          <a:xfrm>
            <a:off x="426179" y="6237288"/>
            <a:ext cx="5500688" cy="319506"/>
          </a:xfrm>
          <a:prstGeom prst="rect">
            <a:avLst/>
          </a:prstGeom>
          <a:noFill/>
          <a:ln w="12700">
            <a:noFill/>
            <a:miter lim="800000"/>
            <a:headEnd/>
            <a:tailEnd/>
          </a:ln>
        </p:spPr>
        <p:txBody>
          <a:bodyPr vert="horz" wrap="square" lIns="72000" tIns="36000" rIns="73152" bIns="36576" numCol="1" rtlCol="0" anchor="t" anchorCtr="0" compatLnSpc="1">
            <a:prstTxWarp prst="textNoShape">
              <a:avLst/>
            </a:prstTxWarp>
            <a:spAutoFit/>
          </a:bodyPr>
          <a:lstStyle/>
          <a:p>
            <a:pPr>
              <a:buClr>
                <a:schemeClr val="tx1"/>
              </a:buClr>
            </a:pPr>
            <a:r>
              <a:rPr lang="sv-SE" sz="800" dirty="0">
                <a:solidFill>
                  <a:schemeClr val="bg1"/>
                </a:solidFill>
                <a:latin typeface="+mn-lt"/>
              </a:rPr>
              <a:t>Source: Ericsson ConsumerLab Analytical platform, Senior study, October 2019</a:t>
            </a:r>
          </a:p>
          <a:p>
            <a:pPr>
              <a:buClr>
                <a:schemeClr val="tx1"/>
              </a:buClr>
            </a:pPr>
            <a:r>
              <a:rPr lang="sv-SE" sz="800" dirty="0">
                <a:solidFill>
                  <a:schemeClr val="bg1"/>
                </a:solidFill>
                <a:latin typeface="+mn-lt"/>
              </a:rPr>
              <a:t>Base: Online population </a:t>
            </a:r>
            <a:r>
              <a:rPr lang="sv-SE" sz="800" dirty="0" err="1">
                <a:solidFill>
                  <a:schemeClr val="bg1"/>
                </a:solidFill>
                <a:latin typeface="+mn-lt"/>
              </a:rPr>
              <a:t>aged</a:t>
            </a:r>
            <a:r>
              <a:rPr lang="sv-SE" sz="800" dirty="0">
                <a:solidFill>
                  <a:schemeClr val="bg1"/>
                </a:solidFill>
                <a:latin typeface="+mn-lt"/>
              </a:rPr>
              <a:t> 65-74 </a:t>
            </a:r>
            <a:r>
              <a:rPr lang="sv-SE" sz="800" dirty="0" err="1">
                <a:solidFill>
                  <a:schemeClr val="bg1"/>
                </a:solidFill>
                <a:latin typeface="+mn-lt"/>
              </a:rPr>
              <a:t>years</a:t>
            </a:r>
            <a:r>
              <a:rPr lang="sv-SE" sz="800" dirty="0">
                <a:solidFill>
                  <a:schemeClr val="bg1"/>
                </a:solidFill>
                <a:latin typeface="+mn-lt"/>
              </a:rPr>
              <a:t> within Canada, China, Germany, Italy, Japan, Sweden. UK and US</a:t>
            </a:r>
            <a:endParaRPr lang="en-US" sz="800" dirty="0">
              <a:solidFill>
                <a:schemeClr val="bg1"/>
              </a:solidFill>
              <a:latin typeface="+mn-lt"/>
            </a:endParaRPr>
          </a:p>
        </p:txBody>
      </p:sp>
      <p:pic>
        <p:nvPicPr>
          <p:cNvPr id="17" name="Picture 16" descr="A picture containing person, outdoor&#10;&#10;Description automatically generated">
            <a:extLst>
              <a:ext uri="{FF2B5EF4-FFF2-40B4-BE49-F238E27FC236}">
                <a16:creationId xmlns:a16="http://schemas.microsoft.com/office/drawing/2014/main" id="{648835BF-D8A8-4233-BBD1-1C01007CEBBA}"/>
              </a:ext>
            </a:extLst>
          </p:cNvPr>
          <p:cNvPicPr>
            <a:picLocks noChangeAspect="1"/>
          </p:cNvPicPr>
          <p:nvPr/>
        </p:nvPicPr>
        <p:blipFill rotWithShape="1">
          <a:blip r:embed="rId8">
            <a:extLst>
              <a:ext uri="{28A0092B-C50C-407E-A947-70E740481C1C}">
                <a14:useLocalDpi xmlns:a14="http://schemas.microsoft.com/office/drawing/2010/main" val="0"/>
              </a:ext>
            </a:extLst>
          </a:blip>
          <a:srcRect l="15734" r="20979"/>
          <a:stretch/>
        </p:blipFill>
        <p:spPr>
          <a:xfrm>
            <a:off x="610073" y="1948110"/>
            <a:ext cx="2448533" cy="1999288"/>
          </a:xfrm>
          <a:prstGeom prst="rect">
            <a:avLst/>
          </a:prstGeom>
        </p:spPr>
      </p:pic>
      <p:pic>
        <p:nvPicPr>
          <p:cNvPr id="29" name="Picture 28" descr="A picture containing text, outdoor, sky, road&#10;&#10;Description automatically generated">
            <a:extLst>
              <a:ext uri="{FF2B5EF4-FFF2-40B4-BE49-F238E27FC236}">
                <a16:creationId xmlns:a16="http://schemas.microsoft.com/office/drawing/2014/main" id="{0B399C7F-8F1E-4571-98BD-35985A48B73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250497" y="1939972"/>
            <a:ext cx="2581109" cy="2074327"/>
          </a:xfrm>
          <a:prstGeom prst="rect">
            <a:avLst/>
          </a:prstGeom>
        </p:spPr>
      </p:pic>
    </p:spTree>
    <p:custDataLst>
      <p:custData r:id="rId1"/>
      <p:custData r:id="rId2"/>
      <p:tags r:id="rId3"/>
    </p:custDataLst>
    <p:extLst>
      <p:ext uri="{BB962C8B-B14F-4D97-AF65-F5344CB8AC3E}">
        <p14:creationId xmlns:p14="http://schemas.microsoft.com/office/powerpoint/2010/main" val="98284487"/>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03EDD-6FCA-4BD6-A730-0709F3FF9A5B}"/>
              </a:ext>
            </a:extLst>
          </p:cNvPr>
          <p:cNvSpPr>
            <a:spLocks noGrp="1"/>
          </p:cNvSpPr>
          <p:nvPr>
            <p:ph type="title"/>
          </p:nvPr>
        </p:nvSpPr>
        <p:spPr>
          <a:xfrm>
            <a:off x="479424" y="476250"/>
            <a:ext cx="10833617" cy="1081088"/>
          </a:xfrm>
        </p:spPr>
        <p:txBody>
          <a:bodyPr/>
          <a:lstStyle/>
          <a:p>
            <a:r>
              <a:rPr lang="en-US" dirty="0"/>
              <a:t>Interest for seniors: Second billion of seniors is arriving</a:t>
            </a:r>
          </a:p>
        </p:txBody>
      </p:sp>
      <p:graphicFrame>
        <p:nvGraphicFramePr>
          <p:cNvPr id="6" name="Content Placeholder 5">
            <a:extLst>
              <a:ext uri="{FF2B5EF4-FFF2-40B4-BE49-F238E27FC236}">
                <a16:creationId xmlns:a16="http://schemas.microsoft.com/office/drawing/2014/main" id="{7B07A121-AB8A-4E84-8CEA-68CFED7301A8}"/>
              </a:ext>
            </a:extLst>
          </p:cNvPr>
          <p:cNvGraphicFramePr>
            <a:graphicFrameLocks noGrp="1"/>
          </p:cNvGraphicFramePr>
          <p:nvPr>
            <p:ph sz="quarter" idx="4294967295"/>
          </p:nvPr>
        </p:nvGraphicFramePr>
        <p:xfrm>
          <a:off x="479424" y="1557338"/>
          <a:ext cx="7794267" cy="2376487"/>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Box 12">
            <a:extLst>
              <a:ext uri="{FF2B5EF4-FFF2-40B4-BE49-F238E27FC236}">
                <a16:creationId xmlns:a16="http://schemas.microsoft.com/office/drawing/2014/main" id="{9222B5EB-F14F-425C-B8BA-1FA4C33636D0}"/>
              </a:ext>
            </a:extLst>
          </p:cNvPr>
          <p:cNvSpPr txBox="1"/>
          <p:nvPr/>
        </p:nvSpPr>
        <p:spPr bwMode="auto">
          <a:xfrm>
            <a:off x="428054" y="6243314"/>
            <a:ext cx="1673698" cy="276048"/>
          </a:xfrm>
          <a:prstGeom prst="rect">
            <a:avLst/>
          </a:prstGeom>
          <a:noFill/>
          <a:ln w="12700">
            <a:noFill/>
            <a:miter lim="800000"/>
            <a:headEnd/>
            <a:tailEnd/>
          </a:ln>
        </p:spPr>
        <p:txBody>
          <a:bodyPr vert="horz" wrap="none" lIns="72000" tIns="36000" rIns="73152" bIns="36576" numCol="1" rtlCol="0"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181818"/>
              </a:buClr>
              <a:buSzTx/>
              <a:buFontTx/>
              <a:buNone/>
              <a:tabLst/>
              <a:defRPr/>
            </a:pPr>
            <a:r>
              <a:rPr kumimoji="0" lang="sv-SE" sz="900" i="0" u="none" strike="noStrike" kern="1200" cap="none" normalizeH="0" baseline="0" noProof="0" dirty="0">
                <a:ln>
                  <a:noFill/>
                </a:ln>
                <a:solidFill>
                  <a:srgbClr val="181818"/>
                </a:solidFill>
                <a:effectLst/>
                <a:uLnTx/>
                <a:uFillTx/>
                <a:latin typeface="+mn-lt"/>
                <a:ea typeface="+mn-ea"/>
                <a:cs typeface="+mn-cs"/>
              </a:rPr>
              <a:t>Source: </a:t>
            </a:r>
            <a:r>
              <a:rPr kumimoji="0" lang="en-US" sz="900" i="0" u="none" strike="noStrike" kern="1200" cap="none" normalizeH="0" baseline="0" noProof="0" dirty="0">
                <a:ln>
                  <a:noFill/>
                </a:ln>
                <a:solidFill>
                  <a:srgbClr val="181818"/>
                </a:solidFill>
                <a:effectLst/>
                <a:uLnTx/>
                <a:uFillTx/>
                <a:latin typeface="+mn-lt"/>
                <a:ea typeface="+mn-ea"/>
                <a:cs typeface="+mn-cs"/>
              </a:rPr>
              <a:t>UN Demographics 2019</a:t>
            </a:r>
          </a:p>
        </p:txBody>
      </p:sp>
      <p:graphicFrame>
        <p:nvGraphicFramePr>
          <p:cNvPr id="16" name="Chart 15">
            <a:extLst>
              <a:ext uri="{FF2B5EF4-FFF2-40B4-BE49-F238E27FC236}">
                <a16:creationId xmlns:a16="http://schemas.microsoft.com/office/drawing/2014/main" id="{D6845525-EC5D-44ED-8E0B-1977A62B8025}"/>
              </a:ext>
            </a:extLst>
          </p:cNvPr>
          <p:cNvGraphicFramePr/>
          <p:nvPr/>
        </p:nvGraphicFramePr>
        <p:xfrm>
          <a:off x="479425" y="4149725"/>
          <a:ext cx="7794266" cy="2102803"/>
        </p:xfrm>
        <a:graphic>
          <a:graphicData uri="http://schemas.openxmlformats.org/drawingml/2006/chart">
            <c:chart xmlns:c="http://schemas.openxmlformats.org/drawingml/2006/chart" xmlns:r="http://schemas.openxmlformats.org/officeDocument/2006/relationships" r:id="rId4"/>
          </a:graphicData>
        </a:graphic>
      </p:graphicFrame>
      <p:sp>
        <p:nvSpPr>
          <p:cNvPr id="3" name="Rectangle 2">
            <a:extLst>
              <a:ext uri="{FF2B5EF4-FFF2-40B4-BE49-F238E27FC236}">
                <a16:creationId xmlns:a16="http://schemas.microsoft.com/office/drawing/2014/main" id="{CFFE6C68-DA00-4ADD-9B05-955DE9ACC352}"/>
              </a:ext>
            </a:extLst>
          </p:cNvPr>
          <p:cNvSpPr/>
          <p:nvPr/>
        </p:nvSpPr>
        <p:spPr bwMode="auto">
          <a:xfrm>
            <a:off x="8610601" y="1844675"/>
            <a:ext cx="3101974" cy="2103120"/>
          </a:xfrm>
          <a:prstGeom prst="rect">
            <a:avLst/>
          </a:prstGeom>
          <a:solidFill>
            <a:schemeClr val="accent1"/>
          </a:solidFill>
          <a:ln w="3175" cap="flat" cmpd="sng" algn="ctr">
            <a:noFill/>
            <a:prstDash val="solid"/>
            <a:round/>
            <a:headEnd type="none" w="med" len="med"/>
            <a:tailEnd type="none" w="med" len="med"/>
          </a:ln>
          <a:effectLst/>
        </p:spPr>
        <p:txBody>
          <a:bodyPr rot="0" spcFirstLastPara="0" vertOverflow="overflow" horzOverflow="overflow" vert="horz" wrap="square" lIns="91440" tIns="182880" rIns="91440" bIns="182880" numCol="1" spcCol="0" rtlCol="0" fromWordArt="0" anchor="ctr" anchorCtr="0" forceAA="0" compatLnSpc="1">
            <a:prstTxWarp prst="textNoShape">
              <a:avLst/>
            </a:prstTxWarp>
            <a:noAutofit/>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0" lang="en-US" sz="2800" i="0" u="none" strike="noStrike" kern="1200" cap="none" normalizeH="0" baseline="0" noProof="0" dirty="0">
                <a:ln>
                  <a:noFill/>
                </a:ln>
                <a:solidFill>
                  <a:srgbClr val="FFFFFF"/>
                </a:solidFill>
                <a:effectLst/>
                <a:uLnTx/>
                <a:uFillTx/>
                <a:latin typeface="+mj-lt"/>
                <a:ea typeface="+mn-ea"/>
                <a:cs typeface="+mn-cs"/>
              </a:rPr>
              <a:t>1 in 5</a:t>
            </a:r>
          </a:p>
          <a:p>
            <a:pPr marL="0" marR="0" lvl="0" indent="0" algn="l" defTabSz="914400" rtl="0" eaLnBrk="1" fontAlgn="base" latinLnBrk="0" hangingPunct="1">
              <a:lnSpc>
                <a:spcPct val="100000"/>
              </a:lnSpc>
              <a:spcBef>
                <a:spcPts val="600"/>
              </a:spcBef>
              <a:spcAft>
                <a:spcPct val="0"/>
              </a:spcAft>
              <a:buClrTx/>
              <a:buSzTx/>
              <a:buFontTx/>
              <a:buNone/>
              <a:tabLst/>
              <a:defRPr/>
            </a:pPr>
            <a:r>
              <a:rPr kumimoji="0" lang="en-US" i="0" u="none" strike="noStrike" kern="1200" cap="none" normalizeH="0" baseline="0" noProof="0" dirty="0">
                <a:ln>
                  <a:noFill/>
                </a:ln>
                <a:solidFill>
                  <a:srgbClr val="FFFFFF"/>
                </a:solidFill>
                <a:effectLst/>
                <a:uLnTx/>
                <a:uFillTx/>
                <a:latin typeface="+mn-lt"/>
                <a:ea typeface="+mn-ea"/>
                <a:cs typeface="+mn-cs"/>
              </a:rPr>
              <a:t>is the share of global population to be expected being 60+ </a:t>
            </a:r>
            <a:r>
              <a:rPr kumimoji="0" lang="en-US" i="0" u="none" strike="noStrike" kern="1200" cap="none" normalizeH="0" baseline="0" noProof="0" dirty="0" err="1">
                <a:ln>
                  <a:noFill/>
                </a:ln>
                <a:solidFill>
                  <a:srgbClr val="FFFFFF"/>
                </a:solidFill>
                <a:effectLst/>
                <a:uLnTx/>
                <a:uFillTx/>
                <a:latin typeface="+mn-lt"/>
                <a:ea typeface="+mn-ea"/>
                <a:cs typeface="+mn-cs"/>
              </a:rPr>
              <a:t>y.o</a:t>
            </a:r>
            <a:r>
              <a:rPr kumimoji="0" lang="en-US" i="0" u="none" strike="noStrike" kern="1200" cap="none" normalizeH="0" baseline="0" noProof="0" dirty="0">
                <a:ln>
                  <a:noFill/>
                </a:ln>
                <a:solidFill>
                  <a:srgbClr val="FFFFFF"/>
                </a:solidFill>
                <a:effectLst/>
                <a:uLnTx/>
                <a:uFillTx/>
                <a:latin typeface="+mn-lt"/>
                <a:ea typeface="+mn-ea"/>
                <a:cs typeface="+mn-cs"/>
              </a:rPr>
              <a:t>. in 2040 (Today it’s 1 in 8)</a:t>
            </a:r>
          </a:p>
        </p:txBody>
      </p:sp>
      <p:sp>
        <p:nvSpPr>
          <p:cNvPr id="10" name="Rectangle 9">
            <a:extLst>
              <a:ext uri="{FF2B5EF4-FFF2-40B4-BE49-F238E27FC236}">
                <a16:creationId xmlns:a16="http://schemas.microsoft.com/office/drawing/2014/main" id="{B504981B-B892-44E8-A975-E5C96E937645}"/>
              </a:ext>
            </a:extLst>
          </p:cNvPr>
          <p:cNvSpPr/>
          <p:nvPr/>
        </p:nvSpPr>
        <p:spPr bwMode="auto">
          <a:xfrm>
            <a:off x="8610601" y="4149724"/>
            <a:ext cx="3101658" cy="2102804"/>
          </a:xfrm>
          <a:prstGeom prst="rect">
            <a:avLst/>
          </a:prstGeom>
          <a:solidFill>
            <a:schemeClr val="accent1"/>
          </a:solidFill>
          <a:ln w="3175" cap="flat" cmpd="sng" algn="ctr">
            <a:noFill/>
            <a:prstDash val="solid"/>
            <a:round/>
            <a:headEnd type="none" w="med" len="med"/>
            <a:tailEnd type="none" w="med" len="med"/>
          </a:ln>
          <a:effectLst/>
        </p:spPr>
        <p:txBody>
          <a:bodyPr rot="0" spcFirstLastPara="0" vertOverflow="overflow" horzOverflow="overflow" vert="horz" wrap="square" lIns="91440" tIns="182880" rIns="91440" bIns="182880" numCol="1" spcCol="0" rtlCol="0" fromWordArt="0" anchor="ctr" anchorCtr="0" forceAA="0" compatLnSpc="1">
            <a:prstTxWarp prst="textNoShape">
              <a:avLst/>
            </a:prstTxWarp>
            <a:noAutofit/>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lang="en-US" sz="2800" dirty="0">
                <a:solidFill>
                  <a:srgbClr val="FFFFFF"/>
                </a:solidFill>
                <a:latin typeface="+mj-lt"/>
              </a:rPr>
              <a:t>About</a:t>
            </a:r>
            <a:r>
              <a:rPr kumimoji="0" lang="en-US" sz="2800" i="0" u="none" strike="noStrike" kern="1200" cap="none" normalizeH="0" baseline="0" noProof="0" dirty="0">
                <a:ln>
                  <a:noFill/>
                </a:ln>
                <a:solidFill>
                  <a:srgbClr val="FFFFFF"/>
                </a:solidFill>
                <a:effectLst/>
                <a:uLnTx/>
                <a:uFillTx/>
                <a:latin typeface="+mj-lt"/>
                <a:ea typeface="+mn-ea"/>
                <a:cs typeface="+mn-cs"/>
              </a:rPr>
              <a:t> 20 countries</a:t>
            </a:r>
          </a:p>
          <a:p>
            <a:pPr marL="0" marR="0" lvl="0" indent="0" algn="l" defTabSz="914400" rtl="0" eaLnBrk="1" fontAlgn="base" latinLnBrk="0" hangingPunct="1">
              <a:lnSpc>
                <a:spcPct val="100000"/>
              </a:lnSpc>
              <a:spcBef>
                <a:spcPts val="600"/>
              </a:spcBef>
              <a:spcAft>
                <a:spcPct val="0"/>
              </a:spcAft>
              <a:buClrTx/>
              <a:buSzTx/>
              <a:buFontTx/>
              <a:buNone/>
              <a:tabLst/>
              <a:defRPr/>
            </a:pPr>
            <a:r>
              <a:rPr kumimoji="0" lang="en-US" i="0" u="none" strike="noStrike" kern="1200" cap="none" normalizeH="0" baseline="0" noProof="0" dirty="0">
                <a:ln>
                  <a:noFill/>
                </a:ln>
                <a:solidFill>
                  <a:srgbClr val="FFFFFF"/>
                </a:solidFill>
                <a:effectLst/>
                <a:uLnTx/>
                <a:uFillTx/>
                <a:latin typeface="+mn-lt"/>
                <a:ea typeface="+mn-ea"/>
                <a:cs typeface="+mn-cs"/>
              </a:rPr>
              <a:t>of the world already have an ageing population with more than 25% of the citizens being aged 60+.</a:t>
            </a:r>
          </a:p>
        </p:txBody>
      </p:sp>
      <p:sp>
        <p:nvSpPr>
          <p:cNvPr id="15" name="TextBox 14">
            <a:extLst>
              <a:ext uri="{FF2B5EF4-FFF2-40B4-BE49-F238E27FC236}">
                <a16:creationId xmlns:a16="http://schemas.microsoft.com/office/drawing/2014/main" id="{022E4A00-E819-443F-8845-4B9A1DDD8F04}"/>
              </a:ext>
            </a:extLst>
          </p:cNvPr>
          <p:cNvSpPr txBox="1"/>
          <p:nvPr/>
        </p:nvSpPr>
        <p:spPr bwMode="auto">
          <a:xfrm>
            <a:off x="957943" y="4108498"/>
            <a:ext cx="7315748" cy="276048"/>
          </a:xfrm>
          <a:prstGeom prst="rect">
            <a:avLst/>
          </a:prstGeom>
          <a:solidFill>
            <a:schemeClr val="bg1"/>
          </a:solidFill>
          <a:ln w="12700">
            <a:noFill/>
            <a:miter lim="800000"/>
            <a:headEnd/>
            <a:tailEnd/>
          </a:ln>
        </p:spPr>
        <p:txBody>
          <a:bodyPr vert="horz" wrap="none" lIns="72000" tIns="36000" rIns="73152" bIns="36576" numCol="1" rtlCol="0" anchor="t" anchorCtr="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181818"/>
              </a:buClr>
              <a:buSzTx/>
              <a:buFontTx/>
              <a:buNone/>
              <a:tabLst/>
              <a:defRPr/>
            </a:pPr>
            <a:r>
              <a:rPr kumimoji="0" lang="en-US" sz="1400" i="0" u="none" strike="noStrike" kern="1200" cap="none" normalizeH="0" baseline="0" noProof="0" dirty="0">
                <a:ln>
                  <a:noFill/>
                </a:ln>
                <a:solidFill>
                  <a:srgbClr val="181818"/>
                </a:solidFill>
                <a:effectLst/>
                <a:uLnTx/>
                <a:uFillTx/>
                <a:latin typeface="+mn-lt"/>
                <a:ea typeface="+mn-ea"/>
                <a:cs typeface="+mn-cs"/>
              </a:rPr>
              <a:t>Countries with highest share of population aged 60+ in 2019</a:t>
            </a:r>
          </a:p>
        </p:txBody>
      </p:sp>
    </p:spTree>
    <p:extLst>
      <p:ext uri="{BB962C8B-B14F-4D97-AF65-F5344CB8AC3E}">
        <p14:creationId xmlns:p14="http://schemas.microsoft.com/office/powerpoint/2010/main" val="35066995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424" y="476250"/>
            <a:ext cx="10360616" cy="1081088"/>
          </a:xfrm>
        </p:spPr>
        <p:txBody>
          <a:bodyPr/>
          <a:lstStyle/>
          <a:p>
            <a:r>
              <a:rPr lang="en-US" dirty="0"/>
              <a:t>Health wearables to meet seniors’ actual needs </a:t>
            </a:r>
          </a:p>
        </p:txBody>
      </p:sp>
      <p:sp>
        <p:nvSpPr>
          <p:cNvPr id="5" name="Arrow: Pentagon 4">
            <a:extLst>
              <a:ext uri="{FF2B5EF4-FFF2-40B4-BE49-F238E27FC236}">
                <a16:creationId xmlns:a16="http://schemas.microsoft.com/office/drawing/2014/main" id="{04ADD256-15C2-4509-951A-EBF61B662A55}"/>
              </a:ext>
            </a:extLst>
          </p:cNvPr>
          <p:cNvSpPr/>
          <p:nvPr/>
        </p:nvSpPr>
        <p:spPr bwMode="auto">
          <a:xfrm>
            <a:off x="493492" y="1569978"/>
            <a:ext cx="4781892" cy="1143000"/>
          </a:xfrm>
          <a:prstGeom prst="homePlate">
            <a:avLst/>
          </a:prstGeom>
          <a:solidFill>
            <a:schemeClr val="accent1"/>
          </a:solidFill>
          <a:ln w="12700" cap="flat" cmpd="sng" algn="ctr">
            <a:noFill/>
            <a:prstDash val="solid"/>
            <a:round/>
            <a:headEnd type="none" w="med" len="med"/>
            <a:tailEnd type="none" w="med" len="med"/>
          </a:ln>
          <a:effectLst/>
        </p:spPr>
        <p:txBody>
          <a:bodyPr rot="0" spcFirstLastPara="0" vertOverflow="overflow" horzOverflow="overflow" vert="horz" wrap="square" lIns="182880" tIns="36000" rIns="73152" bIns="36576" numCol="1" spcCol="0" rtlCol="0" fromWordArt="0" anchor="ctr" anchorCtr="0" forceAA="0" compatLnSpc="1">
            <a:prstTxWarp prst="textNoShape">
              <a:avLst/>
            </a:prstTxWarp>
            <a:noAutofit/>
          </a:body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mn-lt"/>
                <a:ea typeface="+mn-ea"/>
                <a:cs typeface="+mn-cs"/>
              </a:rPr>
              <a:t>Not-visible sensors – closest to needs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mn-lt"/>
                <a:ea typeface="+mn-ea"/>
                <a:cs typeface="+mn-cs"/>
              </a:rPr>
              <a:t>Almost 1 in 4 senior are interested in a health wearable not visible (under skin or clothes) </a:t>
            </a:r>
          </a:p>
        </p:txBody>
      </p:sp>
      <p:sp>
        <p:nvSpPr>
          <p:cNvPr id="6" name="Arrow: Pentagon 5">
            <a:extLst>
              <a:ext uri="{FF2B5EF4-FFF2-40B4-BE49-F238E27FC236}">
                <a16:creationId xmlns:a16="http://schemas.microsoft.com/office/drawing/2014/main" id="{6483D7A6-26BA-4CE3-8698-B8D475FC8842}"/>
              </a:ext>
            </a:extLst>
          </p:cNvPr>
          <p:cNvSpPr/>
          <p:nvPr/>
        </p:nvSpPr>
        <p:spPr bwMode="auto">
          <a:xfrm>
            <a:off x="493492" y="2799495"/>
            <a:ext cx="6863910" cy="1143000"/>
          </a:xfrm>
          <a:prstGeom prst="homePlate">
            <a:avLst/>
          </a:prstGeom>
          <a:solidFill>
            <a:schemeClr val="accent2"/>
          </a:solidFill>
          <a:ln w="12700" cap="flat" cmpd="sng" algn="ctr">
            <a:noFill/>
            <a:prstDash val="solid"/>
            <a:round/>
            <a:headEnd type="none" w="med" len="med"/>
            <a:tailEnd type="none" w="med" len="med"/>
          </a:ln>
          <a:effectLst/>
        </p:spPr>
        <p:txBody>
          <a:bodyPr rot="0" spcFirstLastPara="0" vertOverflow="overflow" horzOverflow="overflow" vert="horz" wrap="square" lIns="182880" tIns="36000" rIns="91440" bIns="36576" numCol="1" spcCol="0" rtlCol="0" fromWordArt="0" anchor="ctr" anchorCtr="0" forceAA="0" compatLnSpc="1">
            <a:prstTxWarp prst="textNoShape">
              <a:avLst/>
            </a:prstTxWarp>
            <a:noAutofit/>
          </a:body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mn-lt"/>
                <a:ea typeface="+mn-ea"/>
                <a:cs typeface="+mn-cs"/>
              </a:rPr>
              <a:t>On-body devices – closer to needs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mn-lt"/>
                <a:ea typeface="+mn-ea"/>
                <a:cs typeface="+mn-cs"/>
              </a:rPr>
              <a:t>But 2 in 3 also say something else like than wristband; earring, glasses, contact lenses, or devices on clothes or skin – since more due to needs </a:t>
            </a:r>
          </a:p>
        </p:txBody>
      </p:sp>
      <p:sp>
        <p:nvSpPr>
          <p:cNvPr id="7" name="Arrow: Pentagon 6">
            <a:extLst>
              <a:ext uri="{FF2B5EF4-FFF2-40B4-BE49-F238E27FC236}">
                <a16:creationId xmlns:a16="http://schemas.microsoft.com/office/drawing/2014/main" id="{0D6227B3-DAA0-421C-B7AF-F65AD60B02AF}"/>
              </a:ext>
            </a:extLst>
          </p:cNvPr>
          <p:cNvSpPr/>
          <p:nvPr/>
        </p:nvSpPr>
        <p:spPr bwMode="auto">
          <a:xfrm>
            <a:off x="493492" y="4029012"/>
            <a:ext cx="9283553" cy="1143000"/>
          </a:xfrm>
          <a:prstGeom prst="homePlate">
            <a:avLst/>
          </a:prstGeom>
          <a:solidFill>
            <a:schemeClr val="accent3"/>
          </a:solidFill>
          <a:ln w="12700" cap="flat" cmpd="sng" algn="ctr">
            <a:noFill/>
            <a:prstDash val="solid"/>
            <a:round/>
            <a:headEnd type="none" w="med" len="med"/>
            <a:tailEnd type="none" w="med" len="med"/>
          </a:ln>
          <a:effectLst/>
        </p:spPr>
        <p:txBody>
          <a:bodyPr rot="0" spcFirstLastPara="0" vertOverflow="overflow" horzOverflow="overflow" vert="horz" wrap="square" lIns="182880" tIns="36000" rIns="182880" bIns="36576" numCol="1" spcCol="0" rtlCol="0" fromWordArt="0" anchor="ctr" anchorCtr="0" forceAA="0" compatLnSpc="1">
            <a:prstTxWarp prst="textNoShape">
              <a:avLst/>
            </a:prstTxWarp>
            <a:noAutofit/>
          </a:body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mn-lt"/>
                <a:ea typeface="+mn-ea"/>
                <a:cs typeface="+mn-cs"/>
              </a:rPr>
              <a:t>Development of current wristband – close to needs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mn-lt"/>
                <a:ea typeface="+mn-ea"/>
                <a:cs typeface="+mn-cs"/>
              </a:rPr>
              <a:t>As many as 3 in 4 spontaneously choose a type of wristband – close to something they are used to (watch or fitness band). And those using fitness band are more interested in future health devices </a:t>
            </a:r>
          </a:p>
        </p:txBody>
      </p:sp>
      <p:sp>
        <p:nvSpPr>
          <p:cNvPr id="11" name="Arrow: Pentagon 10">
            <a:extLst>
              <a:ext uri="{FF2B5EF4-FFF2-40B4-BE49-F238E27FC236}">
                <a16:creationId xmlns:a16="http://schemas.microsoft.com/office/drawing/2014/main" id="{C895EE8C-B33A-4906-A068-0809967204AC}"/>
              </a:ext>
            </a:extLst>
          </p:cNvPr>
          <p:cNvSpPr/>
          <p:nvPr/>
        </p:nvSpPr>
        <p:spPr bwMode="auto">
          <a:xfrm>
            <a:off x="486965" y="5258529"/>
            <a:ext cx="2343321" cy="512064"/>
          </a:xfrm>
          <a:prstGeom prst="homePlate">
            <a:avLst/>
          </a:prstGeom>
          <a:solidFill>
            <a:schemeClr val="tx1">
              <a:lumMod val="50000"/>
              <a:lumOff val="50000"/>
            </a:schemeClr>
          </a:solidFill>
          <a:ln w="12700" cap="flat" cmpd="sng" algn="ctr">
            <a:noFill/>
            <a:prstDash val="solid"/>
            <a:round/>
            <a:headEnd type="none" w="med" len="med"/>
            <a:tailEnd type="none" w="med" len="med"/>
          </a:ln>
          <a:effectLst/>
        </p:spPr>
        <p:txBody>
          <a:bodyPr rot="0" spcFirstLastPara="0" vertOverflow="overflow" horzOverflow="overflow" vert="horz" wrap="square" lIns="182880" tIns="36000" rIns="73152" bIns="36576" numCol="1" spcCol="0" rtlCol="0" fromWordArt="0" anchor="ctr" anchorCtr="0" forceAA="0" compatLnSpc="1">
            <a:prstTxWarp prst="textNoShape">
              <a:avLst/>
            </a:prstTxWarp>
            <a:noAutofit/>
          </a:body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mn-lt"/>
                <a:ea typeface="+mn-ea"/>
                <a:cs typeface="+mn-cs"/>
              </a:rPr>
              <a:t>Light-weighted</a:t>
            </a:r>
          </a:p>
        </p:txBody>
      </p:sp>
      <p:sp>
        <p:nvSpPr>
          <p:cNvPr id="12" name="Arrow: Pentagon 11">
            <a:extLst>
              <a:ext uri="{FF2B5EF4-FFF2-40B4-BE49-F238E27FC236}">
                <a16:creationId xmlns:a16="http://schemas.microsoft.com/office/drawing/2014/main" id="{3086DDF3-4675-4B1E-9B1D-6B2749AE9B9F}"/>
              </a:ext>
            </a:extLst>
          </p:cNvPr>
          <p:cNvSpPr/>
          <p:nvPr/>
        </p:nvSpPr>
        <p:spPr bwMode="auto">
          <a:xfrm>
            <a:off x="9376574" y="5258529"/>
            <a:ext cx="2340864" cy="512064"/>
          </a:xfrm>
          <a:prstGeom prst="homePlate">
            <a:avLst/>
          </a:prstGeom>
          <a:solidFill>
            <a:schemeClr val="tx1">
              <a:lumMod val="50000"/>
              <a:lumOff val="50000"/>
            </a:schemeClr>
          </a:solidFill>
          <a:ln w="12700" cap="flat" cmpd="sng" algn="ctr">
            <a:noFill/>
            <a:prstDash val="solid"/>
            <a:round/>
            <a:headEnd type="none" w="med" len="med"/>
            <a:tailEnd type="none" w="med" len="med"/>
          </a:ln>
          <a:effectLst/>
        </p:spPr>
        <p:txBody>
          <a:bodyPr rot="0" spcFirstLastPara="0" vertOverflow="overflow" horzOverflow="overflow" vert="horz" wrap="square" lIns="182880" tIns="36000" rIns="0" bIns="36576" numCol="1" spcCol="0" rtlCol="0" fromWordArt="0" anchor="ctr" anchorCtr="0" forceAA="0" compatLnSpc="1">
            <a:prstTxWarp prst="textNoShape">
              <a:avLst/>
            </a:prstTxWarp>
            <a:noAutofit/>
          </a:body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mn-lt"/>
                <a:ea typeface="+mn-ea"/>
                <a:cs typeface="+mn-cs"/>
              </a:rPr>
              <a:t>Discrete</a:t>
            </a:r>
          </a:p>
        </p:txBody>
      </p:sp>
      <p:sp>
        <p:nvSpPr>
          <p:cNvPr id="14" name="Arrow: Pentagon 13">
            <a:extLst>
              <a:ext uri="{FF2B5EF4-FFF2-40B4-BE49-F238E27FC236}">
                <a16:creationId xmlns:a16="http://schemas.microsoft.com/office/drawing/2014/main" id="{A1AFCD6B-EE1C-4582-AB38-9E55F1A95275}"/>
              </a:ext>
            </a:extLst>
          </p:cNvPr>
          <p:cNvSpPr/>
          <p:nvPr/>
        </p:nvSpPr>
        <p:spPr bwMode="auto">
          <a:xfrm>
            <a:off x="3451806" y="5258529"/>
            <a:ext cx="2340864" cy="512064"/>
          </a:xfrm>
          <a:prstGeom prst="homePlate">
            <a:avLst/>
          </a:prstGeom>
          <a:solidFill>
            <a:schemeClr val="tx1">
              <a:lumMod val="50000"/>
              <a:lumOff val="50000"/>
            </a:schemeClr>
          </a:solidFill>
          <a:ln w="12700" cap="flat" cmpd="sng" algn="ctr">
            <a:noFill/>
            <a:prstDash val="solid"/>
            <a:round/>
            <a:headEnd type="none" w="med" len="med"/>
            <a:tailEnd type="none" w="med" len="med"/>
          </a:ln>
          <a:effectLst/>
        </p:spPr>
        <p:txBody>
          <a:bodyPr rot="0" spcFirstLastPara="0" vertOverflow="overflow" horzOverflow="overflow" vert="horz" wrap="square" lIns="182880" tIns="36000" rIns="0" bIns="36576" numCol="1" spcCol="0" rtlCol="0" fromWordArt="0" anchor="ctr" anchorCtr="0" forceAA="0" compatLnSpc="1">
            <a:prstTxWarp prst="textNoShape">
              <a:avLst/>
            </a:prstTxWarp>
            <a:noAutofit/>
          </a:body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mn-lt"/>
                <a:ea typeface="+mn-ea"/>
                <a:cs typeface="+mn-cs"/>
              </a:rPr>
              <a:t>Easy to use/wear</a:t>
            </a:r>
          </a:p>
        </p:txBody>
      </p:sp>
      <p:sp>
        <p:nvSpPr>
          <p:cNvPr id="15" name="Arrow: Pentagon 14">
            <a:extLst>
              <a:ext uri="{FF2B5EF4-FFF2-40B4-BE49-F238E27FC236}">
                <a16:creationId xmlns:a16="http://schemas.microsoft.com/office/drawing/2014/main" id="{588B2989-AD9E-41D0-BA8F-6FB75F073A85}"/>
              </a:ext>
            </a:extLst>
          </p:cNvPr>
          <p:cNvSpPr/>
          <p:nvPr/>
        </p:nvSpPr>
        <p:spPr bwMode="auto">
          <a:xfrm>
            <a:off x="6414190" y="5258529"/>
            <a:ext cx="2340864" cy="512064"/>
          </a:xfrm>
          <a:prstGeom prst="homePlate">
            <a:avLst/>
          </a:prstGeom>
          <a:solidFill>
            <a:schemeClr val="tx1">
              <a:lumMod val="50000"/>
              <a:lumOff val="50000"/>
            </a:schemeClr>
          </a:solidFill>
          <a:ln w="12700" cap="flat" cmpd="sng" algn="ctr">
            <a:noFill/>
            <a:prstDash val="solid"/>
            <a:round/>
            <a:headEnd type="none" w="med" len="med"/>
            <a:tailEnd type="none" w="med" len="med"/>
          </a:ln>
          <a:effectLst/>
        </p:spPr>
        <p:txBody>
          <a:bodyPr rot="0" spcFirstLastPara="0" vertOverflow="overflow" horzOverflow="overflow" vert="horz" wrap="square" lIns="182880" tIns="36000" rIns="0" bIns="36576" numCol="1" spcCol="0" rtlCol="0" fromWordArt="0" anchor="ctr" anchorCtr="0" forceAA="0" compatLnSpc="1">
            <a:prstTxWarp prst="textNoShape">
              <a:avLst/>
            </a:prstTxWarp>
            <a:noAutofit/>
          </a:body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mn-lt"/>
                <a:ea typeface="+mn-ea"/>
                <a:cs typeface="+mn-cs"/>
              </a:rPr>
              <a:t>Easy to keep clean</a:t>
            </a:r>
          </a:p>
        </p:txBody>
      </p:sp>
      <p:sp>
        <p:nvSpPr>
          <p:cNvPr id="20" name="Rectangle 19">
            <a:extLst>
              <a:ext uri="{FF2B5EF4-FFF2-40B4-BE49-F238E27FC236}">
                <a16:creationId xmlns:a16="http://schemas.microsoft.com/office/drawing/2014/main" id="{13948BBE-25F5-4125-BF14-C0F15D5D1152}"/>
              </a:ext>
            </a:extLst>
          </p:cNvPr>
          <p:cNvSpPr/>
          <p:nvPr/>
        </p:nvSpPr>
        <p:spPr bwMode="auto">
          <a:xfrm>
            <a:off x="479423" y="5857109"/>
            <a:ext cx="11233152" cy="394534"/>
          </a:xfrm>
          <a:prstGeom prst="rect">
            <a:avLst/>
          </a:prstGeom>
          <a:solidFill>
            <a:schemeClr val="tx1">
              <a:lumMod val="75000"/>
              <a:lumOff val="25000"/>
            </a:schemeClr>
          </a:solidFill>
          <a:ln w="12700" cap="flat" cmpd="sng" algn="ctr">
            <a:noFill/>
            <a:prstDash val="solid"/>
            <a:round/>
            <a:headEnd type="none" w="med" len="med"/>
            <a:tailEnd type="none" w="med" len="med"/>
          </a:ln>
          <a:effectLst/>
        </p:spPr>
        <p:txBody>
          <a:bodyPr rot="0" spcFirstLastPara="0" vertOverflow="overflow" horzOverflow="overflow" vert="horz" wrap="square" lIns="72000" tIns="36000" rIns="73152" bIns="36576"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ts val="300"/>
              </a:spcBef>
              <a:spcAft>
                <a:spcPct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mn-lt"/>
                <a:ea typeface="+mn-ea"/>
                <a:cs typeface="+mn-cs"/>
              </a:rPr>
              <a:t>Needs in order of importance</a:t>
            </a:r>
          </a:p>
        </p:txBody>
      </p:sp>
      <p:sp>
        <p:nvSpPr>
          <p:cNvPr id="23" name="TextBox 22">
            <a:extLst>
              <a:ext uri="{FF2B5EF4-FFF2-40B4-BE49-F238E27FC236}">
                <a16:creationId xmlns:a16="http://schemas.microsoft.com/office/drawing/2014/main" id="{57498D78-0D19-40F4-B3E7-DF8EA8358BA8}"/>
              </a:ext>
            </a:extLst>
          </p:cNvPr>
          <p:cNvSpPr txBox="1"/>
          <p:nvPr/>
        </p:nvSpPr>
        <p:spPr bwMode="auto">
          <a:xfrm>
            <a:off x="426179" y="6237288"/>
            <a:ext cx="5500688" cy="319506"/>
          </a:xfrm>
          <a:prstGeom prst="rect">
            <a:avLst/>
          </a:prstGeom>
          <a:noFill/>
          <a:ln w="12700">
            <a:noFill/>
            <a:miter lim="800000"/>
            <a:headEnd/>
            <a:tailEnd/>
          </a:ln>
        </p:spPr>
        <p:txBody>
          <a:bodyPr vert="horz" wrap="square" lIns="72000" tIns="36000" rIns="73152" bIns="36576" numCol="1" rtlCol="0" anchor="t" anchorCtr="0" compatLnSpc="1">
            <a:prstTxWarp prst="textNoShape">
              <a:avLst/>
            </a:prstTxWarp>
            <a:spAutoFit/>
          </a:bodyPr>
          <a:lstStyle/>
          <a:p>
            <a:pPr>
              <a:buClr>
                <a:schemeClr val="tx1"/>
              </a:buClr>
            </a:pPr>
            <a:r>
              <a:rPr lang="sv-SE" sz="800" dirty="0">
                <a:solidFill>
                  <a:schemeClr val="tx2"/>
                </a:solidFill>
                <a:latin typeface="+mn-lt"/>
              </a:rPr>
              <a:t>Source: Ericsson ConsumerLab Analytical platform, Senior study, October 2019</a:t>
            </a:r>
          </a:p>
          <a:p>
            <a:pPr>
              <a:buClr>
                <a:schemeClr val="tx1"/>
              </a:buClr>
            </a:pPr>
            <a:r>
              <a:rPr lang="sv-SE" sz="800" dirty="0">
                <a:solidFill>
                  <a:schemeClr val="tx2"/>
                </a:solidFill>
                <a:latin typeface="+mn-lt"/>
              </a:rPr>
              <a:t>Base: Online population </a:t>
            </a:r>
            <a:r>
              <a:rPr lang="sv-SE" sz="800" dirty="0" err="1">
                <a:solidFill>
                  <a:schemeClr val="tx2"/>
                </a:solidFill>
                <a:latin typeface="+mn-lt"/>
              </a:rPr>
              <a:t>aged</a:t>
            </a:r>
            <a:r>
              <a:rPr lang="sv-SE" sz="800" dirty="0">
                <a:solidFill>
                  <a:schemeClr val="tx2"/>
                </a:solidFill>
                <a:latin typeface="+mn-lt"/>
              </a:rPr>
              <a:t> 65-74 </a:t>
            </a:r>
            <a:r>
              <a:rPr lang="sv-SE" sz="800" dirty="0" err="1">
                <a:solidFill>
                  <a:schemeClr val="tx2"/>
                </a:solidFill>
                <a:latin typeface="+mn-lt"/>
              </a:rPr>
              <a:t>years</a:t>
            </a:r>
            <a:r>
              <a:rPr lang="sv-SE" sz="800" dirty="0">
                <a:solidFill>
                  <a:schemeClr val="tx2"/>
                </a:solidFill>
                <a:latin typeface="+mn-lt"/>
              </a:rPr>
              <a:t> within Canada, China, Germany, Italy, Japan, Sweden. UK and US</a:t>
            </a:r>
            <a:endParaRPr lang="en-US" sz="800" dirty="0">
              <a:solidFill>
                <a:schemeClr val="tx2"/>
              </a:solidFill>
              <a:latin typeface="+mn-lt"/>
            </a:endParaRPr>
          </a:p>
        </p:txBody>
      </p:sp>
      <p:pic>
        <p:nvPicPr>
          <p:cNvPr id="4" name="Picture 3">
            <a:extLst>
              <a:ext uri="{FF2B5EF4-FFF2-40B4-BE49-F238E27FC236}">
                <a16:creationId xmlns:a16="http://schemas.microsoft.com/office/drawing/2014/main" id="{11B387A0-A26A-4959-A689-C7C0A9687F1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16175" y="2765348"/>
            <a:ext cx="1665499" cy="1143000"/>
          </a:xfrm>
          <a:prstGeom prst="rect">
            <a:avLst/>
          </a:prstGeom>
        </p:spPr>
      </p:pic>
      <p:pic>
        <p:nvPicPr>
          <p:cNvPr id="21" name="Picture 20" descr="A picture containing person, outdoor&#10;&#10;Description automatically generated">
            <a:extLst>
              <a:ext uri="{FF2B5EF4-FFF2-40B4-BE49-F238E27FC236}">
                <a16:creationId xmlns:a16="http://schemas.microsoft.com/office/drawing/2014/main" id="{146F623D-CDED-43B5-AB4D-7411D9F6894F}"/>
              </a:ext>
            </a:extLst>
          </p:cNvPr>
          <p:cNvPicPr>
            <a:picLocks noChangeAspect="1"/>
          </p:cNvPicPr>
          <p:nvPr/>
        </p:nvPicPr>
        <p:blipFill rotWithShape="1">
          <a:blip r:embed="rId7">
            <a:extLst>
              <a:ext uri="{28A0092B-C50C-407E-A947-70E740481C1C}">
                <a14:useLocalDpi xmlns:a14="http://schemas.microsoft.com/office/drawing/2010/main" val="0"/>
              </a:ext>
            </a:extLst>
          </a:blip>
          <a:srcRect l="14758" r="22118" b="2279"/>
          <a:stretch/>
        </p:blipFill>
        <p:spPr>
          <a:xfrm>
            <a:off x="9882311" y="4029011"/>
            <a:ext cx="1692822" cy="1118395"/>
          </a:xfrm>
          <a:prstGeom prst="rect">
            <a:avLst/>
          </a:prstGeom>
        </p:spPr>
      </p:pic>
      <p:pic>
        <p:nvPicPr>
          <p:cNvPr id="16" name="Picture 15">
            <a:extLst>
              <a:ext uri="{FF2B5EF4-FFF2-40B4-BE49-F238E27FC236}">
                <a16:creationId xmlns:a16="http://schemas.microsoft.com/office/drawing/2014/main" id="{EB7B16C6-BB1B-4134-A00B-F2FFBA962F20}"/>
              </a:ext>
            </a:extLst>
          </p:cNvPr>
          <p:cNvPicPr>
            <a:picLocks noChangeAspect="1"/>
          </p:cNvPicPr>
          <p:nvPr/>
        </p:nvPicPr>
        <p:blipFill rotWithShape="1">
          <a:blip r:embed="rId8">
            <a:extLst>
              <a:ext uri="{28A0092B-C50C-407E-A947-70E740481C1C}">
                <a14:useLocalDpi xmlns:a14="http://schemas.microsoft.com/office/drawing/2010/main" val="0"/>
              </a:ext>
            </a:extLst>
          </a:blip>
          <a:srcRect l="66804" t="67231" r="4458" b="1"/>
          <a:stretch/>
        </p:blipFill>
        <p:spPr>
          <a:xfrm>
            <a:off x="5379719" y="1557338"/>
            <a:ext cx="1673087" cy="1143000"/>
          </a:xfrm>
          <a:prstGeom prst="rect">
            <a:avLst/>
          </a:prstGeom>
        </p:spPr>
      </p:pic>
    </p:spTree>
    <p:custDataLst>
      <p:custData r:id="rId1"/>
      <p:custData r:id="rId2"/>
      <p:tags r:id="rId3"/>
    </p:custDataLst>
    <p:extLst>
      <p:ext uri="{BB962C8B-B14F-4D97-AF65-F5344CB8AC3E}">
        <p14:creationId xmlns:p14="http://schemas.microsoft.com/office/powerpoint/2010/main" val="37923599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7634968-9CD2-204C-87E2-7049DC5A44F0}"/>
              </a:ext>
            </a:extLst>
          </p:cNvPr>
          <p:cNvSpPr>
            <a:spLocks noGrp="1"/>
          </p:cNvSpPr>
          <p:nvPr>
            <p:ph type="title"/>
          </p:nvPr>
        </p:nvSpPr>
        <p:spPr/>
        <p:txBody>
          <a:bodyPr/>
          <a:lstStyle/>
          <a:p>
            <a:r>
              <a:rPr lang="en-GB" dirty="0"/>
              <a:t>Should a </a:t>
            </a:r>
            <a:r>
              <a:rPr lang="en-US" dirty="0"/>
              <a:t>reliable network for seniors be on the public health agenda?</a:t>
            </a:r>
            <a:endParaRPr lang="en-GB" dirty="0"/>
          </a:p>
        </p:txBody>
      </p:sp>
      <p:sp>
        <p:nvSpPr>
          <p:cNvPr id="10" name="TextBox 9">
            <a:extLst>
              <a:ext uri="{FF2B5EF4-FFF2-40B4-BE49-F238E27FC236}">
                <a16:creationId xmlns:a16="http://schemas.microsoft.com/office/drawing/2014/main" id="{7529A806-A83A-4158-AA4C-BFC86FAE5AA0}"/>
              </a:ext>
            </a:extLst>
          </p:cNvPr>
          <p:cNvSpPr txBox="1"/>
          <p:nvPr/>
        </p:nvSpPr>
        <p:spPr bwMode="auto">
          <a:xfrm>
            <a:off x="3359150" y="1845874"/>
            <a:ext cx="2592388" cy="1371600"/>
          </a:xfrm>
          <a:prstGeom prst="rect">
            <a:avLst/>
          </a:prstGeom>
          <a:solidFill>
            <a:schemeClr val="tx1">
              <a:lumMod val="50000"/>
              <a:lumOff val="50000"/>
            </a:schemeClr>
          </a:solidFill>
          <a:ln w="12700">
            <a:noFill/>
            <a:miter lim="800000"/>
            <a:headEnd/>
            <a:tailEnd/>
          </a:ln>
        </p:spPr>
        <p:txBody>
          <a:bodyPr vert="horz" wrap="square" lIns="182880" tIns="36000" rIns="73152" bIns="36576" numCol="1" rtlCol="0" anchor="ctr" anchorCtr="0" compatLnSpc="1">
            <a:prstTxWarp prst="textNoShape">
              <a:avLst/>
            </a:prstTxWarp>
            <a:noAutofit/>
          </a:bodyPr>
          <a:lstStyle/>
          <a:p>
            <a:pPr>
              <a:buClr>
                <a:schemeClr val="tx1"/>
              </a:buClr>
            </a:pPr>
            <a:r>
              <a:rPr lang="en-US" sz="2800" dirty="0">
                <a:solidFill>
                  <a:schemeClr val="bg1"/>
                </a:solidFill>
                <a:latin typeface="+mj-lt"/>
              </a:rPr>
              <a:t>7 in 10</a:t>
            </a:r>
            <a:br>
              <a:rPr lang="en-US" sz="1600" dirty="0">
                <a:solidFill>
                  <a:schemeClr val="bg1"/>
                </a:solidFill>
              </a:rPr>
            </a:br>
            <a:r>
              <a:rPr lang="en-US" sz="1200" dirty="0">
                <a:solidFill>
                  <a:schemeClr val="bg1"/>
                </a:solidFill>
                <a:latin typeface="+mn-lt"/>
              </a:rPr>
              <a:t>of seniors 65-74 strongly believe communication technology is a good way for elderly people to overcome a crisis like this</a:t>
            </a:r>
          </a:p>
        </p:txBody>
      </p:sp>
      <p:sp>
        <p:nvSpPr>
          <p:cNvPr id="12" name="TextBox 11">
            <a:extLst>
              <a:ext uri="{FF2B5EF4-FFF2-40B4-BE49-F238E27FC236}">
                <a16:creationId xmlns:a16="http://schemas.microsoft.com/office/drawing/2014/main" id="{39A99112-78F5-445F-8C08-640AEE251DEA}"/>
              </a:ext>
            </a:extLst>
          </p:cNvPr>
          <p:cNvSpPr txBox="1"/>
          <p:nvPr/>
        </p:nvSpPr>
        <p:spPr bwMode="auto">
          <a:xfrm>
            <a:off x="3359150" y="4862891"/>
            <a:ext cx="2592388" cy="1371600"/>
          </a:xfrm>
          <a:prstGeom prst="rect">
            <a:avLst/>
          </a:prstGeom>
          <a:solidFill>
            <a:schemeClr val="tx1">
              <a:lumMod val="50000"/>
              <a:lumOff val="50000"/>
            </a:schemeClr>
          </a:solidFill>
          <a:ln w="12700">
            <a:noFill/>
            <a:miter lim="800000"/>
            <a:headEnd/>
            <a:tailEnd/>
          </a:ln>
        </p:spPr>
        <p:txBody>
          <a:bodyPr vert="horz" wrap="square" lIns="182880" tIns="36000" rIns="73152" bIns="36576" numCol="1" rtlCol="0" anchor="ctr" anchorCtr="0" compatLnSpc="1">
            <a:prstTxWarp prst="textNoShape">
              <a:avLst/>
            </a:prstTxWarp>
            <a:noAutofit/>
          </a:bodyPr>
          <a:lstStyle/>
          <a:p>
            <a:pPr marL="0" indent="0">
              <a:buClr>
                <a:schemeClr val="tx1"/>
              </a:buClr>
              <a:buNone/>
            </a:pPr>
            <a:r>
              <a:rPr lang="en-US" sz="2800" dirty="0">
                <a:solidFill>
                  <a:schemeClr val="bg1"/>
                </a:solidFill>
                <a:latin typeface="+mj-lt"/>
              </a:rPr>
              <a:t>1 in 2</a:t>
            </a:r>
          </a:p>
          <a:p>
            <a:pPr>
              <a:buClr>
                <a:schemeClr val="tx1"/>
              </a:buClr>
            </a:pPr>
            <a:r>
              <a:rPr lang="en-US" sz="1200" dirty="0">
                <a:solidFill>
                  <a:schemeClr val="bg1"/>
                </a:solidFill>
                <a:latin typeface="+mn-lt"/>
              </a:rPr>
              <a:t>of seniors 65-74 years say they wish 5G was rolled out faster during crisis</a:t>
            </a:r>
          </a:p>
        </p:txBody>
      </p:sp>
      <p:sp>
        <p:nvSpPr>
          <p:cNvPr id="13" name="TextBox 12">
            <a:extLst>
              <a:ext uri="{FF2B5EF4-FFF2-40B4-BE49-F238E27FC236}">
                <a16:creationId xmlns:a16="http://schemas.microsoft.com/office/drawing/2014/main" id="{7842A83C-F672-4DD6-A92C-F1B55E0B6204}"/>
              </a:ext>
            </a:extLst>
          </p:cNvPr>
          <p:cNvSpPr txBox="1"/>
          <p:nvPr/>
        </p:nvSpPr>
        <p:spPr bwMode="auto">
          <a:xfrm>
            <a:off x="3359150" y="3350105"/>
            <a:ext cx="2592388" cy="1371600"/>
          </a:xfrm>
          <a:prstGeom prst="rect">
            <a:avLst/>
          </a:prstGeom>
          <a:solidFill>
            <a:schemeClr val="tx1">
              <a:lumMod val="50000"/>
              <a:lumOff val="50000"/>
            </a:schemeClr>
          </a:solidFill>
          <a:ln w="12700">
            <a:noFill/>
            <a:miter lim="800000"/>
            <a:headEnd/>
            <a:tailEnd/>
          </a:ln>
        </p:spPr>
        <p:txBody>
          <a:bodyPr vert="horz" wrap="square" lIns="182880" tIns="36000" rIns="73152" bIns="36576" numCol="1" rtlCol="0" anchor="ctr" anchorCtr="0" compatLnSpc="1">
            <a:prstTxWarp prst="textNoShape">
              <a:avLst/>
            </a:prstTxWarp>
            <a:noAutofit/>
          </a:bodyPr>
          <a:lstStyle/>
          <a:p>
            <a:pPr>
              <a:buClr>
                <a:schemeClr val="tx1"/>
              </a:buClr>
            </a:pPr>
            <a:r>
              <a:rPr lang="en-US" sz="2800" dirty="0">
                <a:solidFill>
                  <a:schemeClr val="bg1"/>
                </a:solidFill>
                <a:latin typeface="+mj-lt"/>
              </a:rPr>
              <a:t>3 in 4</a:t>
            </a:r>
          </a:p>
          <a:p>
            <a:pPr>
              <a:buClr>
                <a:schemeClr val="tx1"/>
              </a:buClr>
            </a:pPr>
            <a:r>
              <a:rPr lang="en-US" sz="1200" dirty="0">
                <a:solidFill>
                  <a:schemeClr val="bg1"/>
                </a:solidFill>
                <a:latin typeface="+mn-lt"/>
              </a:rPr>
              <a:t>among seniors 65-74 years </a:t>
            </a:r>
            <a:br>
              <a:rPr lang="en-US" sz="1200" dirty="0">
                <a:solidFill>
                  <a:schemeClr val="bg1"/>
                </a:solidFill>
                <a:latin typeface="+mn-lt"/>
              </a:rPr>
            </a:br>
            <a:r>
              <a:rPr lang="en-US" sz="1200" dirty="0">
                <a:solidFill>
                  <a:schemeClr val="bg1"/>
                </a:solidFill>
                <a:latin typeface="+mn-lt"/>
              </a:rPr>
              <a:t>agree that being connected to </a:t>
            </a:r>
            <a:br>
              <a:rPr lang="en-US" sz="1200" dirty="0">
                <a:solidFill>
                  <a:schemeClr val="bg1"/>
                </a:solidFill>
                <a:latin typeface="+mn-lt"/>
              </a:rPr>
            </a:br>
            <a:r>
              <a:rPr lang="en-US" sz="1200" dirty="0">
                <a:solidFill>
                  <a:schemeClr val="bg1"/>
                </a:solidFill>
                <a:latin typeface="+mn-lt"/>
              </a:rPr>
              <a:t>the Internet is more important to them nowadays</a:t>
            </a:r>
            <a:endParaRPr lang="en-US" sz="2000" dirty="0">
              <a:solidFill>
                <a:schemeClr val="bg1"/>
              </a:solidFill>
              <a:latin typeface="+mn-lt"/>
            </a:endParaRPr>
          </a:p>
        </p:txBody>
      </p:sp>
      <p:sp>
        <p:nvSpPr>
          <p:cNvPr id="16" name="TextBox 15">
            <a:extLst>
              <a:ext uri="{FF2B5EF4-FFF2-40B4-BE49-F238E27FC236}">
                <a16:creationId xmlns:a16="http://schemas.microsoft.com/office/drawing/2014/main" id="{08B3CDED-5E79-4FE0-9B1F-2436C115A9CE}"/>
              </a:ext>
            </a:extLst>
          </p:cNvPr>
          <p:cNvSpPr txBox="1"/>
          <p:nvPr/>
        </p:nvSpPr>
        <p:spPr bwMode="auto">
          <a:xfrm>
            <a:off x="6242052" y="1837320"/>
            <a:ext cx="2592388" cy="4403705"/>
          </a:xfrm>
          <a:prstGeom prst="rect">
            <a:avLst/>
          </a:prstGeom>
          <a:solidFill>
            <a:schemeClr val="tx1">
              <a:lumMod val="50000"/>
              <a:lumOff val="50000"/>
            </a:schemeClr>
          </a:solidFill>
          <a:ln w="12700">
            <a:noFill/>
            <a:miter lim="800000"/>
            <a:headEnd/>
            <a:tailEnd/>
          </a:ln>
        </p:spPr>
        <p:txBody>
          <a:bodyPr vert="horz" wrap="square" lIns="91440" tIns="36000" rIns="91440" bIns="36576" numCol="1" rtlCol="0" anchor="ctr" anchorCtr="0" compatLnSpc="1">
            <a:prstTxWarp prst="textNoShape">
              <a:avLst/>
            </a:prstTxWarp>
            <a:noAutofit/>
          </a:bodyPr>
          <a:lstStyle/>
          <a:p>
            <a:pPr marL="0" indent="0" algn="ctr">
              <a:buClr>
                <a:schemeClr val="tx1"/>
              </a:buClr>
              <a:buNone/>
            </a:pPr>
            <a:endParaRPr lang="en-US" sz="2400" dirty="0">
              <a:solidFill>
                <a:schemeClr val="bg1"/>
              </a:solidFill>
              <a:latin typeface="+mj-lt"/>
            </a:endParaRPr>
          </a:p>
          <a:p>
            <a:pPr marL="0" indent="0" algn="ctr">
              <a:buClr>
                <a:schemeClr val="tx1"/>
              </a:buClr>
              <a:buNone/>
            </a:pPr>
            <a:r>
              <a:rPr lang="en-US" dirty="0">
                <a:solidFill>
                  <a:schemeClr val="bg1"/>
                </a:solidFill>
                <a:latin typeface="+mj-lt"/>
              </a:rPr>
              <a:t>One step further </a:t>
            </a:r>
            <a:br>
              <a:rPr lang="en-US" dirty="0">
                <a:solidFill>
                  <a:schemeClr val="bg1"/>
                </a:solidFill>
                <a:latin typeface="+mj-lt"/>
              </a:rPr>
            </a:br>
            <a:r>
              <a:rPr lang="en-US" dirty="0">
                <a:solidFill>
                  <a:schemeClr val="bg1"/>
                </a:solidFill>
                <a:latin typeface="+mj-lt"/>
              </a:rPr>
              <a:t>for a digital health </a:t>
            </a:r>
            <a:br>
              <a:rPr lang="en-US" dirty="0">
                <a:solidFill>
                  <a:schemeClr val="bg1"/>
                </a:solidFill>
                <a:latin typeface="+mj-lt"/>
              </a:rPr>
            </a:br>
            <a:r>
              <a:rPr lang="en-US" dirty="0">
                <a:solidFill>
                  <a:schemeClr val="bg1"/>
                </a:solidFill>
                <a:latin typeface="+mj-lt"/>
              </a:rPr>
              <a:t>life for seniors</a:t>
            </a:r>
            <a:endParaRPr lang="en-US" sz="1050" dirty="0">
              <a:solidFill>
                <a:schemeClr val="bg1"/>
              </a:solidFill>
            </a:endParaRPr>
          </a:p>
        </p:txBody>
      </p:sp>
      <p:pic>
        <p:nvPicPr>
          <p:cNvPr id="17" name="Picture Placeholder 27">
            <a:extLst>
              <a:ext uri="{FF2B5EF4-FFF2-40B4-BE49-F238E27FC236}">
                <a16:creationId xmlns:a16="http://schemas.microsoft.com/office/drawing/2014/main" id="{C7DA2378-107A-4DE4-B9F1-F3AC8B1F5E2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7068091" y="2857575"/>
            <a:ext cx="940311" cy="940311"/>
          </a:xfrm>
          <a:prstGeom prst="rect">
            <a:avLst/>
          </a:prstGeom>
        </p:spPr>
      </p:pic>
      <p:sp>
        <p:nvSpPr>
          <p:cNvPr id="18" name="TextBox 17">
            <a:extLst>
              <a:ext uri="{FF2B5EF4-FFF2-40B4-BE49-F238E27FC236}">
                <a16:creationId xmlns:a16="http://schemas.microsoft.com/office/drawing/2014/main" id="{98E58513-272F-4AAA-98F2-9B66C3933F52}"/>
              </a:ext>
            </a:extLst>
          </p:cNvPr>
          <p:cNvSpPr txBox="1"/>
          <p:nvPr/>
        </p:nvSpPr>
        <p:spPr bwMode="auto">
          <a:xfrm>
            <a:off x="9355071" y="2857575"/>
            <a:ext cx="2359092" cy="2363194"/>
          </a:xfrm>
          <a:prstGeom prst="ellipse">
            <a:avLst/>
          </a:prstGeom>
          <a:solidFill>
            <a:schemeClr val="accent1"/>
          </a:solidFill>
          <a:ln w="12700">
            <a:noFill/>
            <a:miter lim="800000"/>
            <a:headEnd/>
            <a:tailEnd/>
          </a:ln>
        </p:spPr>
        <p:txBody>
          <a:bodyPr vert="horz" wrap="square" lIns="91440" tIns="36000" rIns="91440" bIns="36576" numCol="1" rtlCol="0" anchor="ctr" anchorCtr="0" compatLnSpc="1">
            <a:prstTxWarp prst="textNoShape">
              <a:avLst/>
            </a:prstTxWarp>
            <a:noAutofit/>
          </a:bodyPr>
          <a:lstStyle/>
          <a:p>
            <a:pPr algn="ctr">
              <a:buClr>
                <a:schemeClr val="tx1"/>
              </a:buClr>
            </a:pPr>
            <a:r>
              <a:rPr lang="en-US" dirty="0">
                <a:solidFill>
                  <a:schemeClr val="bg1"/>
                </a:solidFill>
                <a:latin typeface="+mn-lt"/>
              </a:rPr>
              <a:t>Reliable network for seniors on the public health agenda?</a:t>
            </a:r>
            <a:endParaRPr lang="en-US" sz="1050" dirty="0">
              <a:solidFill>
                <a:schemeClr val="bg1"/>
              </a:solidFill>
              <a:latin typeface="+mn-lt"/>
            </a:endParaRPr>
          </a:p>
        </p:txBody>
      </p:sp>
      <p:sp>
        <p:nvSpPr>
          <p:cNvPr id="19" name="Isosceles Triangle 18">
            <a:extLst>
              <a:ext uri="{FF2B5EF4-FFF2-40B4-BE49-F238E27FC236}">
                <a16:creationId xmlns:a16="http://schemas.microsoft.com/office/drawing/2014/main" id="{C34BF80A-B26B-4228-9E40-9EE8586D24D0}"/>
              </a:ext>
            </a:extLst>
          </p:cNvPr>
          <p:cNvSpPr/>
          <p:nvPr/>
        </p:nvSpPr>
        <p:spPr bwMode="auto">
          <a:xfrm rot="5400000">
            <a:off x="8994367" y="3970065"/>
            <a:ext cx="237352" cy="138214"/>
          </a:xfrm>
          <a:prstGeom prst="triangle">
            <a:avLst/>
          </a:prstGeom>
          <a:solidFill>
            <a:schemeClr val="bg2">
              <a:lumMod val="25000"/>
            </a:schemeClr>
          </a:solidFill>
          <a:ln w="12700" cap="flat" cmpd="sng" algn="ctr">
            <a:noFill/>
            <a:prstDash val="solid"/>
            <a:round/>
            <a:headEnd type="none" w="med" len="med"/>
            <a:tailEnd type="none" w="med" len="med"/>
          </a:ln>
          <a:effectLst/>
        </p:spPr>
        <p:txBody>
          <a:bodyPr rot="0" spcFirstLastPara="0" vertOverflow="overflow" horzOverflow="overflow" vert="horz" wrap="square" lIns="72000" tIns="36000" rIns="73152" bIns="36576" numCol="1" spcCol="0" rtlCol="0" fromWordArt="0" anchor="t" anchorCtr="0" forceAA="0" compatLnSpc="1">
            <a:prstTxWarp prst="textNoShape">
              <a:avLst/>
            </a:prstTxWarp>
            <a:noAutofit/>
          </a:bodyPr>
          <a:lstStyle/>
          <a:p>
            <a:pPr marL="357188" marR="0" indent="-357188" algn="l" defTabSz="914400" rtl="0" eaLnBrk="1" fontAlgn="base" latinLnBrk="0" hangingPunct="1">
              <a:lnSpc>
                <a:spcPct val="100000"/>
              </a:lnSpc>
              <a:spcBef>
                <a:spcPts val="300"/>
              </a:spcBef>
              <a:spcAft>
                <a:spcPct val="0"/>
              </a:spcAft>
              <a:buClrTx/>
              <a:buSzTx/>
              <a:buFont typeface="Ericsson Hilda" panose="00000500000000000000" pitchFamily="2" charset="0"/>
              <a:buChar char="—"/>
              <a:tabLst/>
            </a:pPr>
            <a:endParaRPr kumimoji="0" lang="en-US" sz="2000" b="0" i="0" u="none" strike="noStrike" cap="none" normalizeH="0" baseline="0" err="1">
              <a:ln>
                <a:noFill/>
              </a:ln>
              <a:solidFill>
                <a:schemeClr val="bg1"/>
              </a:solidFill>
              <a:effectLst/>
              <a:latin typeface="+mn-lt"/>
            </a:endParaRPr>
          </a:p>
        </p:txBody>
      </p:sp>
      <p:sp>
        <p:nvSpPr>
          <p:cNvPr id="14" name="Rectangle 13">
            <a:extLst>
              <a:ext uri="{FF2B5EF4-FFF2-40B4-BE49-F238E27FC236}">
                <a16:creationId xmlns:a16="http://schemas.microsoft.com/office/drawing/2014/main" id="{A1791E1D-7894-4A4F-9814-FEC2DB7B22BD}"/>
              </a:ext>
            </a:extLst>
          </p:cNvPr>
          <p:cNvSpPr/>
          <p:nvPr/>
        </p:nvSpPr>
        <p:spPr>
          <a:xfrm>
            <a:off x="2556914" y="6406565"/>
            <a:ext cx="7078172" cy="338554"/>
          </a:xfrm>
          <a:prstGeom prst="rect">
            <a:avLst/>
          </a:prstGeom>
        </p:spPr>
        <p:txBody>
          <a:bodyPr wrap="square">
            <a:spAutoFit/>
          </a:bodyPr>
          <a:lstStyle/>
          <a:p>
            <a:pPr algn="l">
              <a:buClr>
                <a:schemeClr val="tx1"/>
              </a:buClr>
            </a:pPr>
            <a:r>
              <a:rPr lang="sv-SE" sz="800" dirty="0">
                <a:solidFill>
                  <a:schemeClr val="tx2"/>
                </a:solidFill>
                <a:latin typeface="+mn-lt"/>
              </a:rPr>
              <a:t>Base: Smartphone users </a:t>
            </a:r>
            <a:r>
              <a:rPr lang="sv-SE" sz="800" dirty="0" err="1">
                <a:solidFill>
                  <a:schemeClr val="tx2"/>
                </a:solidFill>
                <a:latin typeface="+mn-lt"/>
              </a:rPr>
              <a:t>aged</a:t>
            </a:r>
            <a:r>
              <a:rPr lang="sv-SE" sz="800" dirty="0">
                <a:solidFill>
                  <a:schemeClr val="tx2"/>
                </a:solidFill>
                <a:latin typeface="+mn-lt"/>
              </a:rPr>
              <a:t> 65–74 </a:t>
            </a:r>
            <a:r>
              <a:rPr lang="sv-SE" sz="800" dirty="0" err="1">
                <a:solidFill>
                  <a:schemeClr val="tx2"/>
                </a:solidFill>
                <a:latin typeface="+mn-lt"/>
              </a:rPr>
              <a:t>years</a:t>
            </a:r>
            <a:r>
              <a:rPr lang="sv-SE" sz="800" dirty="0">
                <a:solidFill>
                  <a:schemeClr val="tx2"/>
                </a:solidFill>
                <a:latin typeface="+mn-lt"/>
              </a:rPr>
              <a:t> within Brazil, China, France, Germany, India, </a:t>
            </a:r>
            <a:r>
              <a:rPr lang="en-US" sz="800" dirty="0">
                <a:solidFill>
                  <a:schemeClr val="tx2"/>
                </a:solidFill>
                <a:latin typeface="+mn-lt"/>
              </a:rPr>
              <a:t>Italy, South Korea, Spain, Sweden, UK and US</a:t>
            </a:r>
            <a:endParaRPr lang="sv-SE" sz="800" dirty="0">
              <a:solidFill>
                <a:schemeClr val="tx2"/>
              </a:solidFill>
              <a:latin typeface="+mn-lt"/>
            </a:endParaRPr>
          </a:p>
          <a:p>
            <a:pPr algn="l">
              <a:buClr>
                <a:schemeClr val="tx1"/>
              </a:buClr>
            </a:pPr>
            <a:r>
              <a:rPr lang="sv-SE" sz="800" dirty="0">
                <a:solidFill>
                  <a:schemeClr val="tx2"/>
                </a:solidFill>
                <a:latin typeface="+mn-lt"/>
              </a:rPr>
              <a:t>Source: Ericsson Consumer &amp; IndustryLab, Keeping consumer connected in a COVID-19 context (Mid-April 2020) </a:t>
            </a:r>
          </a:p>
        </p:txBody>
      </p:sp>
      <p:pic>
        <p:nvPicPr>
          <p:cNvPr id="20" name="Picture 19">
            <a:extLst>
              <a:ext uri="{FF2B5EF4-FFF2-40B4-BE49-F238E27FC236}">
                <a16:creationId xmlns:a16="http://schemas.microsoft.com/office/drawing/2014/main" id="{9287F5A5-7280-4959-8479-21ACEDCBEF8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9598" y="4227239"/>
            <a:ext cx="2592387" cy="1995981"/>
          </a:xfrm>
          <a:prstGeom prst="rect">
            <a:avLst/>
          </a:prstGeom>
        </p:spPr>
      </p:pic>
      <p:pic>
        <p:nvPicPr>
          <p:cNvPr id="21" name="Picture 20" descr="A picture containing person, indoor, hand&#10;&#10;Description automatically generated">
            <a:extLst>
              <a:ext uri="{FF2B5EF4-FFF2-40B4-BE49-F238E27FC236}">
                <a16:creationId xmlns:a16="http://schemas.microsoft.com/office/drawing/2014/main" id="{869BC0F7-CFF3-44E8-BABB-43BCB4C0C88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97479" y="1845874"/>
            <a:ext cx="2601355" cy="2209291"/>
          </a:xfrm>
          <a:prstGeom prst="rect">
            <a:avLst/>
          </a:prstGeom>
        </p:spPr>
      </p:pic>
    </p:spTree>
    <p:custDataLst>
      <p:custData r:id="rId1"/>
      <p:custData r:id="rId2"/>
    </p:custDataLst>
    <p:extLst>
      <p:ext uri="{BB962C8B-B14F-4D97-AF65-F5344CB8AC3E}">
        <p14:creationId xmlns:p14="http://schemas.microsoft.com/office/powerpoint/2010/main" val="32750459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6FF69E04-8523-4965-90ED-73D4F9BAE271}"/>
              </a:ext>
            </a:extLst>
          </p:cNvPr>
          <p:cNvSpPr>
            <a:spLocks noGrp="1"/>
          </p:cNvSpPr>
          <p:nvPr>
            <p:ph type="subTitle" idx="1"/>
          </p:nvPr>
        </p:nvSpPr>
        <p:spPr/>
        <p:txBody>
          <a:bodyPr>
            <a:normAutofit lnSpcReduction="10000"/>
          </a:bodyPr>
          <a:lstStyle/>
          <a:p>
            <a:endParaRPr lang="en-US" dirty="0"/>
          </a:p>
        </p:txBody>
      </p:sp>
    </p:spTree>
    <p:custDataLst>
      <p:custData r:id="rId1"/>
      <p:custData r:id="rId2"/>
    </p:custDataLst>
    <p:extLst>
      <p:ext uri="{BB962C8B-B14F-4D97-AF65-F5344CB8AC3E}">
        <p14:creationId xmlns:p14="http://schemas.microsoft.com/office/powerpoint/2010/main" val="13839287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7D8F52-F6B9-4A74-A6A9-11AB4F7B6FF7}"/>
              </a:ext>
            </a:extLst>
          </p:cNvPr>
          <p:cNvSpPr>
            <a:spLocks noGrp="1"/>
          </p:cNvSpPr>
          <p:nvPr>
            <p:ph type="title"/>
          </p:nvPr>
        </p:nvSpPr>
        <p:spPr/>
        <p:txBody>
          <a:bodyPr/>
          <a:lstStyle/>
          <a:p>
            <a:r>
              <a:rPr lang="en-US"/>
              <a:t>Opinions of 200 million seniors globally</a:t>
            </a:r>
          </a:p>
        </p:txBody>
      </p:sp>
      <p:sp>
        <p:nvSpPr>
          <p:cNvPr id="13" name="Content Placeholder 1">
            <a:extLst>
              <a:ext uri="{FF2B5EF4-FFF2-40B4-BE49-F238E27FC236}">
                <a16:creationId xmlns:a16="http://schemas.microsoft.com/office/drawing/2014/main" id="{C4B76D9E-8131-4ADE-878C-1EE802EFF8E0}"/>
              </a:ext>
            </a:extLst>
          </p:cNvPr>
          <p:cNvSpPr txBox="1">
            <a:spLocks/>
          </p:cNvSpPr>
          <p:nvPr/>
        </p:nvSpPr>
        <p:spPr>
          <a:xfrm>
            <a:off x="487285" y="1854639"/>
            <a:ext cx="3157664" cy="4382649"/>
          </a:xfrm>
          <a:prstGeom prst="rect">
            <a:avLst/>
          </a:prstGeom>
          <a:solidFill>
            <a:schemeClr val="accent1"/>
          </a:solidFill>
          <a:ln>
            <a:solidFill>
              <a:schemeClr val="accent1"/>
            </a:solidFill>
          </a:ln>
        </p:spPr>
        <p:txBody>
          <a:bodyPr lIns="91440" tIns="91440" rIns="91440" bIns="91440" anchor="ctr"/>
          <a:lstStyle>
            <a:lvl1pPr marL="342900" indent="-342900" algn="l" rtl="0" eaLnBrk="1" fontAlgn="base" hangingPunct="1">
              <a:spcBef>
                <a:spcPts val="300"/>
              </a:spcBef>
              <a:spcAft>
                <a:spcPct val="0"/>
              </a:spcAft>
              <a:buClr>
                <a:schemeClr val="tx1"/>
              </a:buClr>
              <a:buFont typeface="Ericsson Hilda Light" panose="00000400000000000000" pitchFamily="2" charset="0"/>
              <a:buChar char="—"/>
              <a:defRPr sz="2000" kern="1000" spc="-30">
                <a:solidFill>
                  <a:schemeClr val="tx1"/>
                </a:solidFill>
                <a:latin typeface="+mn-lt"/>
                <a:ea typeface="+mn-ea"/>
                <a:cs typeface="+mn-cs"/>
              </a:defRPr>
            </a:lvl1pPr>
            <a:lvl2pPr marL="712788" indent="-342900" algn="l" rtl="0" eaLnBrk="1" fontAlgn="base" hangingPunct="1">
              <a:spcBef>
                <a:spcPts val="300"/>
              </a:spcBef>
              <a:spcAft>
                <a:spcPct val="0"/>
              </a:spcAft>
              <a:buClr>
                <a:schemeClr val="tx1"/>
              </a:buClr>
              <a:buFont typeface="Ericsson Hilda Light" panose="00000400000000000000" pitchFamily="2" charset="0"/>
              <a:buChar char="—"/>
              <a:defRPr sz="2000" kern="1000" spc="-30">
                <a:solidFill>
                  <a:schemeClr val="tx1"/>
                </a:solidFill>
                <a:latin typeface="+mn-lt"/>
              </a:defRPr>
            </a:lvl2pPr>
            <a:lvl3pPr marL="1079500" indent="-342900" algn="l" rtl="0" eaLnBrk="1" fontAlgn="base" hangingPunct="1">
              <a:spcBef>
                <a:spcPts val="300"/>
              </a:spcBef>
              <a:spcAft>
                <a:spcPct val="0"/>
              </a:spcAft>
              <a:buClr>
                <a:schemeClr val="tx1"/>
              </a:buClr>
              <a:buFont typeface="Ericsson Hilda Light" panose="00000400000000000000" pitchFamily="2" charset="0"/>
              <a:buChar char="—"/>
              <a:defRPr sz="2000" kern="1000" spc="-30">
                <a:solidFill>
                  <a:schemeClr val="tx1"/>
                </a:solidFill>
                <a:latin typeface="+mn-lt"/>
              </a:defRPr>
            </a:lvl3pPr>
            <a:lvl4pPr marL="1435100" indent="-342900" algn="l" rtl="0" eaLnBrk="1" fontAlgn="base" hangingPunct="1">
              <a:spcBef>
                <a:spcPts val="300"/>
              </a:spcBef>
              <a:spcAft>
                <a:spcPct val="0"/>
              </a:spcAft>
              <a:buClr>
                <a:schemeClr val="tx1"/>
              </a:buClr>
              <a:buFont typeface="Ericsson Hilda Light" panose="00000400000000000000" pitchFamily="2" charset="0"/>
              <a:buChar char="—"/>
              <a:defRPr sz="2000" kern="1000" spc="-30">
                <a:solidFill>
                  <a:schemeClr val="tx1"/>
                </a:solidFill>
                <a:latin typeface="+mn-lt"/>
              </a:defRPr>
            </a:lvl4pPr>
            <a:lvl5pPr marL="1770063" indent="-342900" algn="l" rtl="0" eaLnBrk="1" fontAlgn="base" hangingPunct="1">
              <a:spcBef>
                <a:spcPts val="300"/>
              </a:spcBef>
              <a:spcAft>
                <a:spcPct val="0"/>
              </a:spcAft>
              <a:buClr>
                <a:schemeClr val="tx1"/>
              </a:buClr>
              <a:buFont typeface="Ericsson Hilda Light" panose="00000400000000000000" pitchFamily="2" charset="0"/>
              <a:buChar char="—"/>
              <a:defRPr sz="2000" kern="1000" spc="-30">
                <a:solidFill>
                  <a:schemeClr val="tx1"/>
                </a:solidFill>
                <a:latin typeface="+mn-lt"/>
              </a:defRPr>
            </a:lvl5pPr>
            <a:lvl6pPr marL="20716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6pPr>
            <a:lvl7pPr marL="25288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7pPr>
            <a:lvl8pPr marL="29860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8pPr>
            <a:lvl9pPr marL="34432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9pPr>
          </a:lstStyle>
          <a:p>
            <a:pPr marL="0" indent="0">
              <a:spcAft>
                <a:spcPts val="0"/>
              </a:spcAft>
              <a:buClr>
                <a:schemeClr val="bg1"/>
              </a:buClr>
              <a:buNone/>
            </a:pPr>
            <a:r>
              <a:rPr lang="en-US" sz="1800" b="1" spc="0" dirty="0">
                <a:solidFill>
                  <a:schemeClr val="bg1"/>
                </a:solidFill>
              </a:rPr>
              <a:t>Methodology</a:t>
            </a:r>
            <a:r>
              <a:rPr lang="en-US" sz="1400" b="1" spc="0" dirty="0">
                <a:solidFill>
                  <a:schemeClr val="bg1"/>
                </a:solidFill>
              </a:rPr>
              <a:t>	</a:t>
            </a:r>
          </a:p>
          <a:p>
            <a:pPr marL="0" indent="0" fontAlgn="auto">
              <a:spcAft>
                <a:spcPts val="0"/>
              </a:spcAft>
              <a:buClr>
                <a:srgbClr val="FFFFFF"/>
              </a:buClr>
              <a:buNone/>
            </a:pPr>
            <a:r>
              <a:rPr lang="en-US" sz="1400" b="1" kern="1200" spc="0" dirty="0">
                <a:solidFill>
                  <a:srgbClr val="FFFFFF"/>
                </a:solidFill>
              </a:rPr>
              <a:t>Target group – Digital seniors</a:t>
            </a:r>
          </a:p>
          <a:p>
            <a:pPr marL="119063" indent="-119063" fontAlgn="auto">
              <a:spcAft>
                <a:spcPts val="0"/>
              </a:spcAft>
              <a:buClr>
                <a:srgbClr val="FFFFFF"/>
              </a:buClr>
              <a:buFont typeface="Arial" panose="020B0604020202020204" pitchFamily="34" charset="0"/>
              <a:buChar char="•"/>
            </a:pPr>
            <a:r>
              <a:rPr lang="en-US" sz="1400" kern="1200" spc="0" dirty="0">
                <a:solidFill>
                  <a:srgbClr val="FFFFFF"/>
                </a:solidFill>
              </a:rPr>
              <a:t>Internet users aged 65-74 years old across 8 countries </a:t>
            </a:r>
            <a:endParaRPr lang="en-US" sz="1400" kern="1200" spc="0" dirty="0">
              <a:solidFill>
                <a:schemeClr val="bg1"/>
              </a:solidFill>
            </a:endParaRPr>
          </a:p>
          <a:p>
            <a:pPr marL="0" indent="0" fontAlgn="auto">
              <a:spcAft>
                <a:spcPts val="0"/>
              </a:spcAft>
              <a:buClr>
                <a:srgbClr val="FFFFFF"/>
              </a:buClr>
              <a:buNone/>
            </a:pPr>
            <a:r>
              <a:rPr lang="en-US" sz="1400" b="1" kern="1200" spc="0" dirty="0">
                <a:solidFill>
                  <a:srgbClr val="FFFFFF"/>
                </a:solidFill>
              </a:rPr>
              <a:t>Expert interviews 2019</a:t>
            </a:r>
          </a:p>
          <a:p>
            <a:pPr marL="119063" indent="-119063" fontAlgn="auto">
              <a:spcAft>
                <a:spcPts val="0"/>
              </a:spcAft>
              <a:buClr>
                <a:srgbClr val="FFFFFF"/>
              </a:buClr>
              <a:buFont typeface="Arial" panose="020B0604020202020204" pitchFamily="34" charset="0"/>
              <a:buChar char="•"/>
            </a:pPr>
            <a:r>
              <a:rPr lang="en-US" sz="1400" kern="1200" spc="0" dirty="0">
                <a:solidFill>
                  <a:srgbClr val="FFFFFF"/>
                </a:solidFill>
              </a:rPr>
              <a:t>Individuals from companies </a:t>
            </a:r>
            <a:br>
              <a:rPr lang="en-US" sz="1400" kern="1200" spc="0" dirty="0">
                <a:solidFill>
                  <a:srgbClr val="FFFFFF"/>
                </a:solidFill>
              </a:rPr>
            </a:br>
            <a:r>
              <a:rPr lang="en-US" sz="1400" kern="1200" spc="0" dirty="0">
                <a:solidFill>
                  <a:srgbClr val="FFFFFF"/>
                </a:solidFill>
              </a:rPr>
              <a:t>and institutions</a:t>
            </a:r>
          </a:p>
          <a:p>
            <a:pPr marL="0" indent="0" fontAlgn="auto">
              <a:spcAft>
                <a:spcPts val="0"/>
              </a:spcAft>
              <a:buClr>
                <a:srgbClr val="FFFFFF"/>
              </a:buClr>
              <a:buNone/>
            </a:pPr>
            <a:r>
              <a:rPr lang="en-US" sz="1400" b="1" kern="1200" spc="0" dirty="0">
                <a:solidFill>
                  <a:srgbClr val="FFFFFF"/>
                </a:solidFill>
              </a:rPr>
              <a:t>Qualitative research 2019</a:t>
            </a:r>
          </a:p>
          <a:p>
            <a:pPr marL="119063" indent="-119063" fontAlgn="auto">
              <a:spcAft>
                <a:spcPts val="0"/>
              </a:spcAft>
              <a:buClr>
                <a:srgbClr val="FFFFFF"/>
              </a:buClr>
              <a:buFont typeface="Arial" panose="020B0604020202020204" pitchFamily="34" charset="0"/>
              <a:buChar char="•"/>
            </a:pPr>
            <a:r>
              <a:rPr lang="en-US" sz="1400" kern="1200" spc="0" dirty="0">
                <a:solidFill>
                  <a:srgbClr val="FFFFFF"/>
                </a:solidFill>
              </a:rPr>
              <a:t>Explorative with two focus groups in Stockholm incl video interviews</a:t>
            </a:r>
          </a:p>
          <a:p>
            <a:pPr marL="0" indent="0" fontAlgn="auto">
              <a:spcAft>
                <a:spcPts val="0"/>
              </a:spcAft>
              <a:buClr>
                <a:srgbClr val="FFFFFF"/>
              </a:buClr>
              <a:buNone/>
            </a:pPr>
            <a:r>
              <a:rPr lang="en-US" sz="1400" b="1" kern="1200" spc="0" dirty="0">
                <a:solidFill>
                  <a:srgbClr val="FFFFFF"/>
                </a:solidFill>
              </a:rPr>
              <a:t>Quantitative research 2019</a:t>
            </a:r>
          </a:p>
          <a:p>
            <a:pPr marL="119063" indent="-119063" fontAlgn="auto">
              <a:spcAft>
                <a:spcPts val="0"/>
              </a:spcAft>
              <a:buClr>
                <a:srgbClr val="FFFFFF"/>
              </a:buClr>
              <a:buFont typeface="Arial" panose="020B0604020202020204" pitchFamily="34" charset="0"/>
              <a:buChar char="•"/>
            </a:pPr>
            <a:r>
              <a:rPr lang="en-US" sz="1400" kern="1200" spc="0" dirty="0">
                <a:solidFill>
                  <a:srgbClr val="FFFFFF"/>
                </a:solidFill>
              </a:rPr>
              <a:t>Online interviews with digital seniors. Sampling 4 000 </a:t>
            </a:r>
            <a:br>
              <a:rPr lang="en-US" sz="1400" kern="1200" spc="0" dirty="0">
                <a:solidFill>
                  <a:srgbClr val="FFFFFF"/>
                </a:solidFill>
              </a:rPr>
            </a:br>
            <a:r>
              <a:rPr lang="en-US" sz="1400" kern="1200" spc="0" dirty="0">
                <a:solidFill>
                  <a:srgbClr val="FFFFFF"/>
                </a:solidFill>
              </a:rPr>
              <a:t>individuals in total</a:t>
            </a:r>
          </a:p>
          <a:p>
            <a:pPr marL="0" indent="0" fontAlgn="auto">
              <a:spcAft>
                <a:spcPts val="0"/>
              </a:spcAft>
              <a:buClr>
                <a:srgbClr val="FFFFFF"/>
              </a:buClr>
              <a:buNone/>
            </a:pPr>
            <a:r>
              <a:rPr lang="en-US" sz="1400" b="1" kern="1200" spc="0" dirty="0">
                <a:solidFill>
                  <a:srgbClr val="FFFFFF"/>
                </a:solidFill>
              </a:rPr>
              <a:t>Database 2001-2020</a:t>
            </a:r>
          </a:p>
          <a:p>
            <a:pPr marL="119063" indent="-119063" fontAlgn="auto">
              <a:spcAft>
                <a:spcPts val="0"/>
              </a:spcAft>
              <a:buClr>
                <a:srgbClr val="FFFFFF"/>
              </a:buClr>
              <a:buFont typeface="Arial" panose="020B0604020202020204" pitchFamily="34" charset="0"/>
              <a:buChar char="•"/>
            </a:pPr>
            <a:r>
              <a:rPr lang="en-US" sz="1400" kern="1200" spc="0" dirty="0">
                <a:solidFill>
                  <a:srgbClr val="FFFFFF"/>
                </a:solidFill>
              </a:rPr>
              <a:t>Additional survey data from Consumer Lab Analytical platform</a:t>
            </a:r>
          </a:p>
        </p:txBody>
      </p:sp>
      <p:sp>
        <p:nvSpPr>
          <p:cNvPr id="72" name="Freeform: Shape 71">
            <a:extLst>
              <a:ext uri="{FF2B5EF4-FFF2-40B4-BE49-F238E27FC236}">
                <a16:creationId xmlns:a16="http://schemas.microsoft.com/office/drawing/2014/main" id="{23C95943-8DE9-4BCD-8BE1-766A526429E2}"/>
              </a:ext>
            </a:extLst>
          </p:cNvPr>
          <p:cNvSpPr/>
          <p:nvPr/>
        </p:nvSpPr>
        <p:spPr>
          <a:xfrm>
            <a:off x="4934470" y="3956575"/>
            <a:ext cx="1812227" cy="2109983"/>
          </a:xfrm>
          <a:custGeom>
            <a:avLst/>
            <a:gdLst/>
            <a:ahLst/>
            <a:cxnLst/>
            <a:rect l="0" t="0" r="0" b="0"/>
            <a:pathLst>
              <a:path w="2072997" h="2413599">
                <a:moveTo>
                  <a:pt x="1893487" y="866338"/>
                </a:moveTo>
                <a:cubicBezTo>
                  <a:pt x="1890415" y="863266"/>
                  <a:pt x="1886408" y="861663"/>
                  <a:pt x="1882134" y="861663"/>
                </a:cubicBezTo>
                <a:lnTo>
                  <a:pt x="1749900" y="861663"/>
                </a:lnTo>
                <a:cubicBezTo>
                  <a:pt x="1745626" y="861663"/>
                  <a:pt x="1741619" y="859927"/>
                  <a:pt x="1738547" y="856988"/>
                </a:cubicBezTo>
                <a:lnTo>
                  <a:pt x="1603642" y="722083"/>
                </a:lnTo>
                <a:cubicBezTo>
                  <a:pt x="1600570" y="719011"/>
                  <a:pt x="1596562" y="717408"/>
                  <a:pt x="1592288" y="717408"/>
                </a:cubicBezTo>
                <a:lnTo>
                  <a:pt x="1514818" y="717408"/>
                </a:lnTo>
                <a:cubicBezTo>
                  <a:pt x="1510544" y="717408"/>
                  <a:pt x="1506536" y="715672"/>
                  <a:pt x="1503465" y="712733"/>
                </a:cubicBezTo>
                <a:lnTo>
                  <a:pt x="1361881" y="571150"/>
                </a:lnTo>
                <a:cubicBezTo>
                  <a:pt x="1358809" y="568078"/>
                  <a:pt x="1354802" y="566475"/>
                  <a:pt x="1350528" y="566475"/>
                </a:cubicBezTo>
                <a:lnTo>
                  <a:pt x="1063353" y="566475"/>
                </a:lnTo>
                <a:cubicBezTo>
                  <a:pt x="1059079" y="566475"/>
                  <a:pt x="1055072" y="568211"/>
                  <a:pt x="1052000" y="571150"/>
                </a:cubicBezTo>
                <a:lnTo>
                  <a:pt x="1010593" y="612556"/>
                </a:lnTo>
                <a:cubicBezTo>
                  <a:pt x="1004316" y="618834"/>
                  <a:pt x="994164" y="618834"/>
                  <a:pt x="987886" y="612556"/>
                </a:cubicBezTo>
                <a:lnTo>
                  <a:pt x="953158" y="577828"/>
                </a:lnTo>
                <a:cubicBezTo>
                  <a:pt x="946881" y="571550"/>
                  <a:pt x="936729" y="571550"/>
                  <a:pt x="930452" y="577828"/>
                </a:cubicBezTo>
                <a:lnTo>
                  <a:pt x="902402" y="605878"/>
                </a:lnTo>
                <a:cubicBezTo>
                  <a:pt x="896124" y="612155"/>
                  <a:pt x="885973" y="612155"/>
                  <a:pt x="879695" y="605878"/>
                </a:cubicBezTo>
                <a:lnTo>
                  <a:pt x="860995" y="587178"/>
                </a:lnTo>
                <a:cubicBezTo>
                  <a:pt x="857923" y="584106"/>
                  <a:pt x="856321" y="580099"/>
                  <a:pt x="856321" y="575825"/>
                </a:cubicBezTo>
                <a:lnTo>
                  <a:pt x="856321" y="460955"/>
                </a:lnTo>
                <a:cubicBezTo>
                  <a:pt x="856321" y="452139"/>
                  <a:pt x="849108" y="444927"/>
                  <a:pt x="840292" y="444927"/>
                </a:cubicBezTo>
                <a:lnTo>
                  <a:pt x="764158" y="444927"/>
                </a:lnTo>
                <a:cubicBezTo>
                  <a:pt x="755342" y="444927"/>
                  <a:pt x="748129" y="437714"/>
                  <a:pt x="748129" y="428898"/>
                </a:cubicBezTo>
                <a:lnTo>
                  <a:pt x="748129" y="318036"/>
                </a:lnTo>
                <a:cubicBezTo>
                  <a:pt x="748129" y="309220"/>
                  <a:pt x="740916" y="302007"/>
                  <a:pt x="732101" y="302007"/>
                </a:cubicBezTo>
                <a:lnTo>
                  <a:pt x="694701" y="302007"/>
                </a:lnTo>
                <a:cubicBezTo>
                  <a:pt x="685886" y="302007"/>
                  <a:pt x="678673" y="309220"/>
                  <a:pt x="678673" y="318036"/>
                </a:cubicBezTo>
                <a:lnTo>
                  <a:pt x="678673" y="358106"/>
                </a:lnTo>
                <a:cubicBezTo>
                  <a:pt x="678673" y="366922"/>
                  <a:pt x="671460" y="374135"/>
                  <a:pt x="662645" y="374135"/>
                </a:cubicBezTo>
                <a:lnTo>
                  <a:pt x="610553" y="374135"/>
                </a:lnTo>
                <a:cubicBezTo>
                  <a:pt x="606279" y="374135"/>
                  <a:pt x="602271" y="372398"/>
                  <a:pt x="599199" y="369460"/>
                </a:cubicBezTo>
                <a:lnTo>
                  <a:pt x="509708" y="279968"/>
                </a:lnTo>
                <a:cubicBezTo>
                  <a:pt x="506636" y="276896"/>
                  <a:pt x="505033" y="272889"/>
                  <a:pt x="505033" y="268615"/>
                </a:cubicBezTo>
                <a:lnTo>
                  <a:pt x="505033" y="227208"/>
                </a:lnTo>
                <a:lnTo>
                  <a:pt x="293993" y="16169"/>
                </a:lnTo>
                <a:cubicBezTo>
                  <a:pt x="283708" y="5884"/>
                  <a:pt x="269817" y="140"/>
                  <a:pt x="255258" y="140"/>
                </a:cubicBezTo>
                <a:lnTo>
                  <a:pt x="140" y="140"/>
                </a:lnTo>
                <a:lnTo>
                  <a:pt x="440118" y="440252"/>
                </a:lnTo>
                <a:cubicBezTo>
                  <a:pt x="443190" y="443324"/>
                  <a:pt x="447197" y="444927"/>
                  <a:pt x="451472" y="444927"/>
                </a:cubicBezTo>
                <a:lnTo>
                  <a:pt x="579698" y="444927"/>
                </a:lnTo>
                <a:cubicBezTo>
                  <a:pt x="583972" y="444927"/>
                  <a:pt x="587979" y="446663"/>
                  <a:pt x="591052" y="449601"/>
                </a:cubicBezTo>
                <a:lnTo>
                  <a:pt x="641808" y="500358"/>
                </a:lnTo>
                <a:cubicBezTo>
                  <a:pt x="644880" y="503430"/>
                  <a:pt x="648887" y="505033"/>
                  <a:pt x="653161" y="505033"/>
                </a:cubicBezTo>
                <a:lnTo>
                  <a:pt x="723953" y="505033"/>
                </a:lnTo>
                <a:cubicBezTo>
                  <a:pt x="728227" y="505033"/>
                  <a:pt x="732234" y="506769"/>
                  <a:pt x="735307" y="509708"/>
                </a:cubicBezTo>
                <a:lnTo>
                  <a:pt x="881565" y="655966"/>
                </a:lnTo>
                <a:cubicBezTo>
                  <a:pt x="887843" y="662244"/>
                  <a:pt x="897994" y="662244"/>
                  <a:pt x="904272" y="655966"/>
                </a:cubicBezTo>
                <a:lnTo>
                  <a:pt x="919632" y="640606"/>
                </a:lnTo>
                <a:cubicBezTo>
                  <a:pt x="925910" y="634328"/>
                  <a:pt x="936062" y="634328"/>
                  <a:pt x="942339" y="640606"/>
                </a:cubicBezTo>
                <a:lnTo>
                  <a:pt x="971725" y="669991"/>
                </a:lnTo>
                <a:cubicBezTo>
                  <a:pt x="974797" y="673063"/>
                  <a:pt x="976399" y="677070"/>
                  <a:pt x="976399" y="681344"/>
                </a:cubicBezTo>
                <a:lnTo>
                  <a:pt x="976399" y="810907"/>
                </a:lnTo>
                <a:cubicBezTo>
                  <a:pt x="976399" y="815181"/>
                  <a:pt x="974663" y="819188"/>
                  <a:pt x="971725" y="822260"/>
                </a:cubicBezTo>
                <a:lnTo>
                  <a:pt x="923640" y="870345"/>
                </a:lnTo>
                <a:cubicBezTo>
                  <a:pt x="920567" y="873417"/>
                  <a:pt x="918965" y="877424"/>
                  <a:pt x="918965" y="881699"/>
                </a:cubicBezTo>
                <a:lnTo>
                  <a:pt x="918965" y="1040646"/>
                </a:lnTo>
                <a:cubicBezTo>
                  <a:pt x="918965" y="1044920"/>
                  <a:pt x="920701" y="1048928"/>
                  <a:pt x="923640" y="1052000"/>
                </a:cubicBezTo>
                <a:lnTo>
                  <a:pt x="1176086" y="1304446"/>
                </a:lnTo>
                <a:cubicBezTo>
                  <a:pt x="1179158" y="1307518"/>
                  <a:pt x="1180761" y="1311525"/>
                  <a:pt x="1180761" y="1315799"/>
                </a:cubicBezTo>
                <a:lnTo>
                  <a:pt x="1180761" y="1552217"/>
                </a:lnTo>
                <a:cubicBezTo>
                  <a:pt x="1180761" y="1556491"/>
                  <a:pt x="1179024" y="1560498"/>
                  <a:pt x="1176086" y="1563571"/>
                </a:cubicBezTo>
                <a:lnTo>
                  <a:pt x="1140022" y="1599634"/>
                </a:lnTo>
                <a:cubicBezTo>
                  <a:pt x="1136950" y="1602707"/>
                  <a:pt x="1135347" y="1606714"/>
                  <a:pt x="1135347" y="1610988"/>
                </a:cubicBezTo>
                <a:lnTo>
                  <a:pt x="1135347" y="1835384"/>
                </a:lnTo>
                <a:cubicBezTo>
                  <a:pt x="1135347" y="1839659"/>
                  <a:pt x="1133611" y="1843666"/>
                  <a:pt x="1130672" y="1846738"/>
                </a:cubicBezTo>
                <a:lnTo>
                  <a:pt x="1055873" y="1921537"/>
                </a:lnTo>
                <a:cubicBezTo>
                  <a:pt x="1052801" y="1924609"/>
                  <a:pt x="1051198" y="1928616"/>
                  <a:pt x="1051198" y="1932890"/>
                </a:cubicBezTo>
                <a:lnTo>
                  <a:pt x="1051198" y="2320242"/>
                </a:lnTo>
                <a:cubicBezTo>
                  <a:pt x="1051198" y="2324516"/>
                  <a:pt x="1052935" y="2328523"/>
                  <a:pt x="1055873" y="2331595"/>
                </a:cubicBezTo>
                <a:lnTo>
                  <a:pt x="1133344" y="2409065"/>
                </a:lnTo>
                <a:cubicBezTo>
                  <a:pt x="1136416" y="2412137"/>
                  <a:pt x="1140423" y="2413740"/>
                  <a:pt x="1144697" y="2413740"/>
                </a:cubicBezTo>
                <a:lnTo>
                  <a:pt x="1271588" y="2413740"/>
                </a:lnTo>
                <a:cubicBezTo>
                  <a:pt x="1285880" y="2413740"/>
                  <a:pt x="1293093" y="2396510"/>
                  <a:pt x="1282941" y="2386358"/>
                </a:cubicBezTo>
                <a:lnTo>
                  <a:pt x="1186104" y="2289521"/>
                </a:lnTo>
                <a:cubicBezTo>
                  <a:pt x="1179826" y="2283243"/>
                  <a:pt x="1179826" y="2273091"/>
                  <a:pt x="1186104" y="2266814"/>
                </a:cubicBezTo>
                <a:lnTo>
                  <a:pt x="1282941" y="2169976"/>
                </a:lnTo>
                <a:cubicBezTo>
                  <a:pt x="1289219" y="2163698"/>
                  <a:pt x="1289219" y="2153547"/>
                  <a:pt x="1282941" y="2147269"/>
                </a:cubicBezTo>
                <a:lnTo>
                  <a:pt x="1260235" y="2124562"/>
                </a:lnTo>
                <a:cubicBezTo>
                  <a:pt x="1253957" y="2118285"/>
                  <a:pt x="1253957" y="2108133"/>
                  <a:pt x="1260235" y="2101855"/>
                </a:cubicBezTo>
                <a:lnTo>
                  <a:pt x="1960138" y="1401952"/>
                </a:lnTo>
                <a:cubicBezTo>
                  <a:pt x="1963211" y="1398879"/>
                  <a:pt x="1964813" y="1394872"/>
                  <a:pt x="1964813" y="1390598"/>
                </a:cubicBezTo>
                <a:lnTo>
                  <a:pt x="1964813" y="1175551"/>
                </a:lnTo>
                <a:cubicBezTo>
                  <a:pt x="1964813" y="1171277"/>
                  <a:pt x="1966550" y="1167270"/>
                  <a:pt x="1969488" y="1164198"/>
                </a:cubicBezTo>
                <a:lnTo>
                  <a:pt x="2068998" y="1064689"/>
                </a:lnTo>
                <a:cubicBezTo>
                  <a:pt x="2075275" y="1058411"/>
                  <a:pt x="2075275" y="1048260"/>
                  <a:pt x="2068998" y="1041982"/>
                </a:cubicBezTo>
                <a:lnTo>
                  <a:pt x="1893487" y="866338"/>
                </a:lnTo>
                <a:close/>
              </a:path>
            </a:pathLst>
          </a:custGeom>
          <a:solidFill>
            <a:schemeClr val="tx1">
              <a:lumMod val="10000"/>
              <a:lumOff val="90000"/>
            </a:schemeClr>
          </a:solidFill>
          <a:ln w="3175" cap="flat">
            <a:solidFill>
              <a:schemeClr val="bg1">
                <a:lumMod val="95000"/>
              </a:schemeClr>
            </a:solidFill>
            <a:prstDash val="solid"/>
            <a:miter/>
          </a:ln>
        </p:spPr>
        <p:txBody>
          <a:bodyPr/>
          <a:lstStyle/>
          <a:p>
            <a:endParaRPr lang="en-US" sz="1200">
              <a:latin typeface="+mn-lt"/>
            </a:endParaRPr>
          </a:p>
        </p:txBody>
      </p:sp>
      <p:sp>
        <p:nvSpPr>
          <p:cNvPr id="73" name="Freeform: Shape 72">
            <a:extLst>
              <a:ext uri="{FF2B5EF4-FFF2-40B4-BE49-F238E27FC236}">
                <a16:creationId xmlns:a16="http://schemas.microsoft.com/office/drawing/2014/main" id="{76169FF6-0D90-4E75-8D20-C558376A855E}"/>
              </a:ext>
            </a:extLst>
          </p:cNvPr>
          <p:cNvSpPr/>
          <p:nvPr/>
        </p:nvSpPr>
        <p:spPr>
          <a:xfrm>
            <a:off x="5661930" y="4185185"/>
            <a:ext cx="196169" cy="77066"/>
          </a:xfrm>
          <a:custGeom>
            <a:avLst/>
            <a:gdLst/>
            <a:ahLst/>
            <a:cxnLst/>
            <a:rect l="0" t="0" r="0" b="0"/>
            <a:pathLst>
              <a:path w="224396" h="88155">
                <a:moveTo>
                  <a:pt x="156417" y="88296"/>
                </a:moveTo>
                <a:lnTo>
                  <a:pt x="224537" y="88296"/>
                </a:lnTo>
                <a:lnTo>
                  <a:pt x="136381" y="140"/>
                </a:lnTo>
                <a:lnTo>
                  <a:pt x="25519" y="140"/>
                </a:lnTo>
                <a:lnTo>
                  <a:pt x="140" y="25519"/>
                </a:lnTo>
                <a:lnTo>
                  <a:pt x="93639" y="25519"/>
                </a:lnTo>
                <a:close/>
              </a:path>
            </a:pathLst>
          </a:custGeom>
          <a:solidFill>
            <a:schemeClr val="bg2">
              <a:lumMod val="90000"/>
            </a:schemeClr>
          </a:solidFill>
          <a:ln w="3175" cap="flat">
            <a:noFill/>
            <a:prstDash val="solid"/>
            <a:miter/>
          </a:ln>
        </p:spPr>
        <p:txBody>
          <a:bodyPr/>
          <a:lstStyle/>
          <a:p>
            <a:endParaRPr lang="en-US" sz="1200">
              <a:latin typeface="+mn-lt"/>
            </a:endParaRPr>
          </a:p>
        </p:txBody>
      </p:sp>
      <p:sp>
        <p:nvSpPr>
          <p:cNvPr id="74" name="Freeform: Shape 73">
            <a:extLst>
              <a:ext uri="{FF2B5EF4-FFF2-40B4-BE49-F238E27FC236}">
                <a16:creationId xmlns:a16="http://schemas.microsoft.com/office/drawing/2014/main" id="{755DCE5B-3656-451B-8503-BA807CCEC13F}"/>
              </a:ext>
            </a:extLst>
          </p:cNvPr>
          <p:cNvSpPr/>
          <p:nvPr/>
        </p:nvSpPr>
        <p:spPr>
          <a:xfrm>
            <a:off x="5881452" y="4254077"/>
            <a:ext cx="112097" cy="40868"/>
          </a:xfrm>
          <a:custGeom>
            <a:avLst/>
            <a:gdLst/>
            <a:ahLst/>
            <a:cxnLst/>
            <a:rect l="0" t="0" r="0" b="0"/>
            <a:pathLst>
              <a:path w="128226" h="46749">
                <a:moveTo>
                  <a:pt x="81618" y="140"/>
                </a:moveTo>
                <a:lnTo>
                  <a:pt x="46890" y="140"/>
                </a:lnTo>
                <a:lnTo>
                  <a:pt x="140" y="46890"/>
                </a:lnTo>
                <a:lnTo>
                  <a:pt x="128367" y="46890"/>
                </a:lnTo>
                <a:close/>
              </a:path>
            </a:pathLst>
          </a:custGeom>
          <a:solidFill>
            <a:schemeClr val="bg2">
              <a:lumMod val="90000"/>
            </a:schemeClr>
          </a:solidFill>
          <a:ln w="3175" cap="flat">
            <a:noFill/>
            <a:prstDash val="solid"/>
            <a:miter/>
          </a:ln>
        </p:spPr>
        <p:txBody>
          <a:bodyPr/>
          <a:lstStyle/>
          <a:p>
            <a:endParaRPr lang="en-US" sz="1200">
              <a:latin typeface="+mn-lt"/>
            </a:endParaRPr>
          </a:p>
        </p:txBody>
      </p:sp>
      <p:sp>
        <p:nvSpPr>
          <p:cNvPr id="75" name="Freeform: Shape 74">
            <a:extLst>
              <a:ext uri="{FF2B5EF4-FFF2-40B4-BE49-F238E27FC236}">
                <a16:creationId xmlns:a16="http://schemas.microsoft.com/office/drawing/2014/main" id="{CC1FC1C7-7389-44B7-A9DB-DDC62C8DA5D5}"/>
              </a:ext>
            </a:extLst>
          </p:cNvPr>
          <p:cNvSpPr/>
          <p:nvPr/>
        </p:nvSpPr>
        <p:spPr>
          <a:xfrm>
            <a:off x="5955015" y="2210651"/>
            <a:ext cx="1123300" cy="976173"/>
          </a:xfrm>
          <a:custGeom>
            <a:avLst/>
            <a:gdLst/>
            <a:ahLst/>
            <a:cxnLst/>
            <a:rect l="0" t="0" r="0" b="0"/>
            <a:pathLst>
              <a:path w="1284938" h="1116640">
                <a:moveTo>
                  <a:pt x="22981" y="428898"/>
                </a:moveTo>
                <a:lnTo>
                  <a:pt x="309888" y="428898"/>
                </a:lnTo>
                <a:cubicBezTo>
                  <a:pt x="315898" y="428898"/>
                  <a:pt x="321775" y="431302"/>
                  <a:pt x="326050" y="435577"/>
                </a:cubicBezTo>
                <a:lnTo>
                  <a:pt x="444927" y="554454"/>
                </a:lnTo>
                <a:cubicBezTo>
                  <a:pt x="449201" y="558728"/>
                  <a:pt x="451605" y="564605"/>
                  <a:pt x="451605" y="570615"/>
                </a:cubicBezTo>
                <a:lnTo>
                  <a:pt x="451605" y="918965"/>
                </a:lnTo>
                <a:cubicBezTo>
                  <a:pt x="451605" y="924975"/>
                  <a:pt x="454009" y="930852"/>
                  <a:pt x="458284" y="935126"/>
                </a:cubicBezTo>
                <a:lnTo>
                  <a:pt x="633794" y="1110637"/>
                </a:lnTo>
                <a:cubicBezTo>
                  <a:pt x="642743" y="1119586"/>
                  <a:pt x="657168" y="1119586"/>
                  <a:pt x="666117" y="1110637"/>
                </a:cubicBezTo>
                <a:lnTo>
                  <a:pt x="1278400" y="498354"/>
                </a:lnTo>
                <a:cubicBezTo>
                  <a:pt x="1282674" y="494080"/>
                  <a:pt x="1285078" y="488203"/>
                  <a:pt x="1285078" y="482192"/>
                </a:cubicBezTo>
                <a:lnTo>
                  <a:pt x="1285078" y="22981"/>
                </a:lnTo>
                <a:cubicBezTo>
                  <a:pt x="1285078" y="10292"/>
                  <a:pt x="1274793" y="140"/>
                  <a:pt x="1262238" y="140"/>
                </a:cubicBezTo>
                <a:lnTo>
                  <a:pt x="306148" y="140"/>
                </a:lnTo>
                <a:cubicBezTo>
                  <a:pt x="300137" y="140"/>
                  <a:pt x="294260" y="2545"/>
                  <a:pt x="289986" y="6819"/>
                </a:cubicBezTo>
                <a:lnTo>
                  <a:pt x="6819" y="289986"/>
                </a:lnTo>
                <a:cubicBezTo>
                  <a:pt x="2544" y="294260"/>
                  <a:pt x="140" y="300137"/>
                  <a:pt x="140" y="306148"/>
                </a:cubicBezTo>
                <a:lnTo>
                  <a:pt x="140" y="406058"/>
                </a:lnTo>
                <a:cubicBezTo>
                  <a:pt x="140" y="418613"/>
                  <a:pt x="10291" y="428898"/>
                  <a:pt x="22981" y="428898"/>
                </a:cubicBezTo>
                <a:close/>
              </a:path>
            </a:pathLst>
          </a:custGeom>
          <a:solidFill>
            <a:schemeClr val="bg2">
              <a:lumMod val="90000"/>
            </a:schemeClr>
          </a:solidFill>
          <a:ln w="3175" cap="flat">
            <a:noFill/>
            <a:prstDash val="solid"/>
            <a:miter/>
          </a:ln>
        </p:spPr>
        <p:txBody>
          <a:bodyPr/>
          <a:lstStyle/>
          <a:p>
            <a:endParaRPr lang="en-US" sz="1200">
              <a:latin typeface="+mn-lt"/>
            </a:endParaRPr>
          </a:p>
        </p:txBody>
      </p:sp>
      <p:sp>
        <p:nvSpPr>
          <p:cNvPr id="76" name="Freeform: Shape 75">
            <a:extLst>
              <a:ext uri="{FF2B5EF4-FFF2-40B4-BE49-F238E27FC236}">
                <a16:creationId xmlns:a16="http://schemas.microsoft.com/office/drawing/2014/main" id="{E3BC864D-5096-4228-9591-713BCDED6B6E}"/>
              </a:ext>
            </a:extLst>
          </p:cNvPr>
          <p:cNvSpPr/>
          <p:nvPr/>
        </p:nvSpPr>
        <p:spPr>
          <a:xfrm>
            <a:off x="6176720" y="5940195"/>
            <a:ext cx="66558" cy="25689"/>
          </a:xfrm>
          <a:custGeom>
            <a:avLst/>
            <a:gdLst/>
            <a:ahLst/>
            <a:cxnLst/>
            <a:rect l="0" t="0" r="0" b="0"/>
            <a:pathLst>
              <a:path w="76134" h="29385">
                <a:moveTo>
                  <a:pt x="16745" y="2278"/>
                </a:moveTo>
                <a:lnTo>
                  <a:pt x="2320" y="16703"/>
                </a:lnTo>
                <a:cubicBezTo>
                  <a:pt x="-2355" y="21378"/>
                  <a:pt x="984" y="29526"/>
                  <a:pt x="7662" y="29526"/>
                </a:cubicBezTo>
                <a:lnTo>
                  <a:pt x="54679" y="29526"/>
                </a:lnTo>
                <a:cubicBezTo>
                  <a:pt x="56682" y="29526"/>
                  <a:pt x="58552" y="28724"/>
                  <a:pt x="60022" y="27388"/>
                </a:cubicBezTo>
                <a:lnTo>
                  <a:pt x="74447" y="12963"/>
                </a:lnTo>
                <a:cubicBezTo>
                  <a:pt x="79122" y="8288"/>
                  <a:pt x="75783" y="140"/>
                  <a:pt x="69104" y="140"/>
                </a:cubicBezTo>
                <a:lnTo>
                  <a:pt x="22088" y="140"/>
                </a:lnTo>
                <a:cubicBezTo>
                  <a:pt x="20084" y="140"/>
                  <a:pt x="18214" y="942"/>
                  <a:pt x="16745" y="2278"/>
                </a:cubicBezTo>
                <a:close/>
              </a:path>
            </a:pathLst>
          </a:custGeom>
          <a:solidFill>
            <a:schemeClr val="bg2">
              <a:lumMod val="90000"/>
            </a:schemeClr>
          </a:solidFill>
          <a:ln w="3175" cap="flat">
            <a:noFill/>
            <a:prstDash val="solid"/>
            <a:miter/>
          </a:ln>
        </p:spPr>
        <p:txBody>
          <a:bodyPr/>
          <a:lstStyle/>
          <a:p>
            <a:endParaRPr lang="en-US" sz="1200">
              <a:latin typeface="+mn-lt"/>
            </a:endParaRPr>
          </a:p>
        </p:txBody>
      </p:sp>
      <p:sp>
        <p:nvSpPr>
          <p:cNvPr id="77" name="Freeform: Shape 76">
            <a:extLst>
              <a:ext uri="{FF2B5EF4-FFF2-40B4-BE49-F238E27FC236}">
                <a16:creationId xmlns:a16="http://schemas.microsoft.com/office/drawing/2014/main" id="{4014CCB8-DC50-4B42-B3DD-DED82340629B}"/>
              </a:ext>
            </a:extLst>
          </p:cNvPr>
          <p:cNvSpPr/>
          <p:nvPr/>
        </p:nvSpPr>
        <p:spPr>
          <a:xfrm>
            <a:off x="8035053" y="3883172"/>
            <a:ext cx="72396" cy="21018"/>
          </a:xfrm>
          <a:custGeom>
            <a:avLst/>
            <a:gdLst/>
            <a:ahLst/>
            <a:cxnLst/>
            <a:rect l="0" t="0" r="0" b="0"/>
            <a:pathLst>
              <a:path w="82813" h="24042">
                <a:moveTo>
                  <a:pt x="76335" y="23709"/>
                </a:moveTo>
                <a:cubicBezTo>
                  <a:pt x="79674" y="23709"/>
                  <a:pt x="82479" y="20904"/>
                  <a:pt x="82479" y="17564"/>
                </a:cubicBezTo>
                <a:lnTo>
                  <a:pt x="82479" y="7146"/>
                </a:lnTo>
                <a:cubicBezTo>
                  <a:pt x="82479" y="3807"/>
                  <a:pt x="79674" y="1002"/>
                  <a:pt x="76335" y="1002"/>
                </a:cubicBezTo>
                <a:lnTo>
                  <a:pt x="7146" y="1002"/>
                </a:lnTo>
                <a:cubicBezTo>
                  <a:pt x="3807" y="1002"/>
                  <a:pt x="1002" y="3807"/>
                  <a:pt x="1002" y="7146"/>
                </a:cubicBezTo>
                <a:lnTo>
                  <a:pt x="1002" y="17564"/>
                </a:lnTo>
                <a:cubicBezTo>
                  <a:pt x="1002" y="20904"/>
                  <a:pt x="3807" y="23709"/>
                  <a:pt x="7146" y="23709"/>
                </a:cubicBezTo>
                <a:lnTo>
                  <a:pt x="76335" y="23709"/>
                </a:lnTo>
                <a:close/>
              </a:path>
            </a:pathLst>
          </a:custGeom>
          <a:solidFill>
            <a:schemeClr val="bg2">
              <a:lumMod val="90000"/>
            </a:schemeClr>
          </a:solidFill>
          <a:ln w="3175" cap="flat">
            <a:noFill/>
            <a:prstDash val="solid"/>
            <a:miter/>
          </a:ln>
        </p:spPr>
        <p:txBody>
          <a:bodyPr/>
          <a:lstStyle/>
          <a:p>
            <a:endParaRPr lang="en-US" sz="1200">
              <a:latin typeface="+mn-lt"/>
            </a:endParaRPr>
          </a:p>
        </p:txBody>
      </p:sp>
      <p:sp>
        <p:nvSpPr>
          <p:cNvPr id="78" name="Freeform: Shape 77">
            <a:extLst>
              <a:ext uri="{FF2B5EF4-FFF2-40B4-BE49-F238E27FC236}">
                <a16:creationId xmlns:a16="http://schemas.microsoft.com/office/drawing/2014/main" id="{188A369F-2FB9-43A9-AF89-F525D229A594}"/>
              </a:ext>
            </a:extLst>
          </p:cNvPr>
          <p:cNvSpPr/>
          <p:nvPr/>
        </p:nvSpPr>
        <p:spPr>
          <a:xfrm>
            <a:off x="8234725" y="3883289"/>
            <a:ext cx="47874" cy="26856"/>
          </a:xfrm>
          <a:custGeom>
            <a:avLst/>
            <a:gdLst/>
            <a:ahLst/>
            <a:cxnLst/>
            <a:rect l="0" t="0" r="0" b="0"/>
            <a:pathLst>
              <a:path w="54763" h="30720">
                <a:moveTo>
                  <a:pt x="48953" y="30254"/>
                </a:moveTo>
                <a:cubicBezTo>
                  <a:pt x="51892" y="30254"/>
                  <a:pt x="54296" y="27849"/>
                  <a:pt x="54296" y="24911"/>
                </a:cubicBezTo>
                <a:lnTo>
                  <a:pt x="54296" y="6345"/>
                </a:lnTo>
                <a:cubicBezTo>
                  <a:pt x="54296" y="3406"/>
                  <a:pt x="51892" y="1002"/>
                  <a:pt x="48953" y="1002"/>
                </a:cubicBezTo>
                <a:lnTo>
                  <a:pt x="6345" y="1002"/>
                </a:lnTo>
                <a:cubicBezTo>
                  <a:pt x="3406" y="1002"/>
                  <a:pt x="1002" y="3406"/>
                  <a:pt x="1002" y="6345"/>
                </a:cubicBezTo>
                <a:lnTo>
                  <a:pt x="1002" y="24911"/>
                </a:lnTo>
                <a:cubicBezTo>
                  <a:pt x="1002" y="27849"/>
                  <a:pt x="3406" y="30254"/>
                  <a:pt x="6345" y="30254"/>
                </a:cubicBezTo>
                <a:lnTo>
                  <a:pt x="48953" y="30254"/>
                </a:lnTo>
                <a:close/>
              </a:path>
            </a:pathLst>
          </a:custGeom>
          <a:solidFill>
            <a:schemeClr val="bg2">
              <a:lumMod val="90000"/>
            </a:schemeClr>
          </a:solidFill>
          <a:ln w="3175" cap="flat">
            <a:noFill/>
            <a:prstDash val="solid"/>
            <a:miter/>
          </a:ln>
        </p:spPr>
        <p:txBody>
          <a:bodyPr/>
          <a:lstStyle/>
          <a:p>
            <a:endParaRPr lang="en-US" sz="1200">
              <a:latin typeface="+mn-lt"/>
            </a:endParaRPr>
          </a:p>
        </p:txBody>
      </p:sp>
      <p:sp>
        <p:nvSpPr>
          <p:cNvPr id="79" name="Freeform: Shape 78">
            <a:extLst>
              <a:ext uri="{FF2B5EF4-FFF2-40B4-BE49-F238E27FC236}">
                <a16:creationId xmlns:a16="http://schemas.microsoft.com/office/drawing/2014/main" id="{00E9A8BF-838D-4EC4-A06F-6A2445B367E8}"/>
              </a:ext>
            </a:extLst>
          </p:cNvPr>
          <p:cNvSpPr/>
          <p:nvPr/>
        </p:nvSpPr>
        <p:spPr>
          <a:xfrm>
            <a:off x="7296221" y="3356990"/>
            <a:ext cx="107426" cy="75899"/>
          </a:xfrm>
          <a:custGeom>
            <a:avLst/>
            <a:gdLst/>
            <a:ahLst/>
            <a:cxnLst/>
            <a:rect l="0" t="0" r="0" b="0"/>
            <a:pathLst>
              <a:path w="122883" h="86820">
                <a:moveTo>
                  <a:pt x="18420" y="85985"/>
                </a:moveTo>
                <a:lnTo>
                  <a:pt x="92284" y="85985"/>
                </a:lnTo>
                <a:cubicBezTo>
                  <a:pt x="96825" y="85985"/>
                  <a:pt x="101233" y="84115"/>
                  <a:pt x="104572" y="80910"/>
                </a:cubicBezTo>
                <a:lnTo>
                  <a:pt x="117929" y="67553"/>
                </a:lnTo>
                <a:cubicBezTo>
                  <a:pt x="124741" y="60741"/>
                  <a:pt x="124741" y="49788"/>
                  <a:pt x="117929" y="43110"/>
                </a:cubicBezTo>
                <a:lnTo>
                  <a:pt x="80930" y="6111"/>
                </a:lnTo>
                <a:cubicBezTo>
                  <a:pt x="74118" y="-701"/>
                  <a:pt x="63165" y="-701"/>
                  <a:pt x="56487" y="6111"/>
                </a:cubicBezTo>
                <a:lnTo>
                  <a:pt x="6131" y="56467"/>
                </a:lnTo>
                <a:cubicBezTo>
                  <a:pt x="-4821" y="67286"/>
                  <a:pt x="2926" y="85985"/>
                  <a:pt x="18420" y="85985"/>
                </a:cubicBezTo>
                <a:close/>
              </a:path>
            </a:pathLst>
          </a:custGeom>
          <a:solidFill>
            <a:schemeClr val="bg2">
              <a:lumMod val="90000"/>
            </a:schemeClr>
          </a:solidFill>
          <a:ln w="3175" cap="flat">
            <a:noFill/>
            <a:prstDash val="solid"/>
            <a:miter/>
          </a:ln>
        </p:spPr>
        <p:txBody>
          <a:bodyPr/>
          <a:lstStyle/>
          <a:p>
            <a:endParaRPr lang="en-US" sz="1200">
              <a:latin typeface="+mn-lt"/>
            </a:endParaRPr>
          </a:p>
        </p:txBody>
      </p:sp>
      <p:sp>
        <p:nvSpPr>
          <p:cNvPr id="80" name="Freeform: Shape 79">
            <a:extLst>
              <a:ext uri="{FF2B5EF4-FFF2-40B4-BE49-F238E27FC236}">
                <a16:creationId xmlns:a16="http://schemas.microsoft.com/office/drawing/2014/main" id="{AA23D2FA-47CA-4724-BBFF-AEDC658F0028}"/>
              </a:ext>
            </a:extLst>
          </p:cNvPr>
          <p:cNvSpPr/>
          <p:nvPr/>
        </p:nvSpPr>
        <p:spPr>
          <a:xfrm>
            <a:off x="7381303" y="3230940"/>
            <a:ext cx="202007" cy="240540"/>
          </a:xfrm>
          <a:custGeom>
            <a:avLst/>
            <a:gdLst/>
            <a:ahLst/>
            <a:cxnLst/>
            <a:rect l="0" t="0" r="0" b="0"/>
            <a:pathLst>
              <a:path w="231075" h="275153">
                <a:moveTo>
                  <a:pt x="92597" y="148295"/>
                </a:moveTo>
                <a:cubicBezTo>
                  <a:pt x="100210" y="155909"/>
                  <a:pt x="100210" y="168197"/>
                  <a:pt x="92597" y="175811"/>
                </a:cubicBezTo>
                <a:lnTo>
                  <a:pt x="27281" y="241126"/>
                </a:lnTo>
                <a:cubicBezTo>
                  <a:pt x="14993" y="253415"/>
                  <a:pt x="23675" y="274251"/>
                  <a:pt x="41039" y="274251"/>
                </a:cubicBezTo>
                <a:lnTo>
                  <a:pt x="141083" y="274251"/>
                </a:lnTo>
                <a:cubicBezTo>
                  <a:pt x="146292" y="274251"/>
                  <a:pt x="151234" y="272248"/>
                  <a:pt x="154840" y="268508"/>
                </a:cubicBezTo>
                <a:lnTo>
                  <a:pt x="225632" y="197716"/>
                </a:lnTo>
                <a:cubicBezTo>
                  <a:pt x="233246" y="190103"/>
                  <a:pt x="233246" y="177814"/>
                  <a:pt x="225632" y="170201"/>
                </a:cubicBezTo>
                <a:lnTo>
                  <a:pt x="62143" y="6712"/>
                </a:lnTo>
                <a:cubicBezTo>
                  <a:pt x="54530" y="-902"/>
                  <a:pt x="42241" y="-902"/>
                  <a:pt x="34628" y="6712"/>
                </a:cubicBezTo>
                <a:lnTo>
                  <a:pt x="6712" y="34628"/>
                </a:lnTo>
                <a:cubicBezTo>
                  <a:pt x="-902" y="42241"/>
                  <a:pt x="-902" y="54530"/>
                  <a:pt x="6712" y="62143"/>
                </a:cubicBezTo>
                <a:lnTo>
                  <a:pt x="92597" y="148295"/>
                </a:lnTo>
                <a:close/>
              </a:path>
            </a:pathLst>
          </a:custGeom>
          <a:solidFill>
            <a:schemeClr val="accent1"/>
          </a:solidFill>
          <a:ln w="3175" cap="flat">
            <a:noFill/>
            <a:prstDash val="solid"/>
            <a:miter/>
          </a:ln>
        </p:spPr>
        <p:txBody>
          <a:bodyPr/>
          <a:lstStyle/>
          <a:p>
            <a:endParaRPr lang="en-US" sz="1200">
              <a:latin typeface="+mn-lt"/>
            </a:endParaRPr>
          </a:p>
        </p:txBody>
      </p:sp>
      <p:sp>
        <p:nvSpPr>
          <p:cNvPr id="81" name="Freeform: Shape 80">
            <a:extLst>
              <a:ext uri="{FF2B5EF4-FFF2-40B4-BE49-F238E27FC236}">
                <a16:creationId xmlns:a16="http://schemas.microsoft.com/office/drawing/2014/main" id="{61FF5E6F-E6D2-4E71-A30D-EFA87D004172}"/>
              </a:ext>
            </a:extLst>
          </p:cNvPr>
          <p:cNvSpPr/>
          <p:nvPr/>
        </p:nvSpPr>
        <p:spPr>
          <a:xfrm>
            <a:off x="7025234" y="3000412"/>
            <a:ext cx="178654" cy="102755"/>
          </a:xfrm>
          <a:custGeom>
            <a:avLst/>
            <a:gdLst/>
            <a:ahLst/>
            <a:cxnLst/>
            <a:rect l="0" t="0" r="0" b="0"/>
            <a:pathLst>
              <a:path w="204361" h="117541">
                <a:moveTo>
                  <a:pt x="188018" y="1002"/>
                </a:moveTo>
                <a:lnTo>
                  <a:pt x="16381" y="1002"/>
                </a:lnTo>
                <a:cubicBezTo>
                  <a:pt x="2757" y="1002"/>
                  <a:pt x="-4189" y="17564"/>
                  <a:pt x="5562" y="27181"/>
                </a:cubicBezTo>
                <a:lnTo>
                  <a:pt x="91313" y="112933"/>
                </a:lnTo>
                <a:cubicBezTo>
                  <a:pt x="97324" y="118944"/>
                  <a:pt x="107075" y="118944"/>
                  <a:pt x="113085" y="112933"/>
                </a:cubicBezTo>
                <a:lnTo>
                  <a:pt x="198837" y="27181"/>
                </a:lnTo>
                <a:cubicBezTo>
                  <a:pt x="208588" y="17564"/>
                  <a:pt x="201776" y="1002"/>
                  <a:pt x="188018" y="1002"/>
                </a:cubicBezTo>
                <a:close/>
              </a:path>
            </a:pathLst>
          </a:custGeom>
          <a:solidFill>
            <a:schemeClr val="bg2">
              <a:lumMod val="90000"/>
            </a:schemeClr>
          </a:solidFill>
          <a:ln w="3175" cap="flat">
            <a:noFill/>
            <a:prstDash val="solid"/>
            <a:miter/>
          </a:ln>
        </p:spPr>
        <p:txBody>
          <a:bodyPr/>
          <a:lstStyle/>
          <a:p>
            <a:endParaRPr lang="en-US" sz="1200">
              <a:latin typeface="+mn-lt"/>
            </a:endParaRPr>
          </a:p>
        </p:txBody>
      </p:sp>
      <p:sp>
        <p:nvSpPr>
          <p:cNvPr id="82" name="Freeform: Shape 81">
            <a:extLst>
              <a:ext uri="{FF2B5EF4-FFF2-40B4-BE49-F238E27FC236}">
                <a16:creationId xmlns:a16="http://schemas.microsoft.com/office/drawing/2014/main" id="{2475D10A-C87A-4AEB-A121-C2CFED4C26D6}"/>
              </a:ext>
            </a:extLst>
          </p:cNvPr>
          <p:cNvSpPr/>
          <p:nvPr/>
        </p:nvSpPr>
        <p:spPr>
          <a:xfrm>
            <a:off x="7696429" y="3740716"/>
            <a:ext cx="42036" cy="61887"/>
          </a:xfrm>
          <a:custGeom>
            <a:avLst/>
            <a:gdLst/>
            <a:ahLst/>
            <a:cxnLst/>
            <a:rect l="0" t="0" r="0" b="0"/>
            <a:pathLst>
              <a:path w="48084" h="70791">
                <a:moveTo>
                  <a:pt x="1002" y="6745"/>
                </a:moveTo>
                <a:lnTo>
                  <a:pt x="1002" y="64714"/>
                </a:lnTo>
                <a:cubicBezTo>
                  <a:pt x="1002" y="67920"/>
                  <a:pt x="3539" y="70458"/>
                  <a:pt x="6745" y="70458"/>
                </a:cubicBezTo>
                <a:lnTo>
                  <a:pt x="42008" y="70458"/>
                </a:lnTo>
                <a:cubicBezTo>
                  <a:pt x="45213" y="70458"/>
                  <a:pt x="47751" y="67920"/>
                  <a:pt x="47751" y="64714"/>
                </a:cubicBezTo>
                <a:lnTo>
                  <a:pt x="47751" y="6745"/>
                </a:lnTo>
                <a:cubicBezTo>
                  <a:pt x="47751" y="3540"/>
                  <a:pt x="45213" y="1002"/>
                  <a:pt x="42008" y="1002"/>
                </a:cubicBezTo>
                <a:lnTo>
                  <a:pt x="6745" y="1002"/>
                </a:lnTo>
                <a:cubicBezTo>
                  <a:pt x="3539" y="1002"/>
                  <a:pt x="1002" y="3540"/>
                  <a:pt x="1002" y="6745"/>
                </a:cubicBezTo>
                <a:close/>
              </a:path>
            </a:pathLst>
          </a:custGeom>
          <a:solidFill>
            <a:schemeClr val="bg2">
              <a:lumMod val="90000"/>
            </a:schemeClr>
          </a:solidFill>
          <a:ln w="3175" cap="flat">
            <a:noFill/>
            <a:prstDash val="solid"/>
            <a:miter/>
          </a:ln>
        </p:spPr>
        <p:txBody>
          <a:bodyPr/>
          <a:lstStyle/>
          <a:p>
            <a:endParaRPr lang="en-US" sz="1200">
              <a:latin typeface="+mn-lt"/>
            </a:endParaRPr>
          </a:p>
        </p:txBody>
      </p:sp>
      <p:sp>
        <p:nvSpPr>
          <p:cNvPr id="83" name="Freeform: Shape 82">
            <a:extLst>
              <a:ext uri="{FF2B5EF4-FFF2-40B4-BE49-F238E27FC236}">
                <a16:creationId xmlns:a16="http://schemas.microsoft.com/office/drawing/2014/main" id="{81871C8E-BD06-4585-A817-7C763C8C19F6}"/>
              </a:ext>
            </a:extLst>
          </p:cNvPr>
          <p:cNvSpPr/>
          <p:nvPr/>
        </p:nvSpPr>
        <p:spPr>
          <a:xfrm>
            <a:off x="7711491" y="3693892"/>
            <a:ext cx="26856" cy="36198"/>
          </a:xfrm>
          <a:custGeom>
            <a:avLst/>
            <a:gdLst/>
            <a:ahLst/>
            <a:cxnLst/>
            <a:rect l="0" t="0" r="0" b="0"/>
            <a:pathLst>
              <a:path w="30720" h="41406">
                <a:moveTo>
                  <a:pt x="25311" y="41206"/>
                </a:moveTo>
                <a:cubicBezTo>
                  <a:pt x="28116" y="41206"/>
                  <a:pt x="30521" y="38936"/>
                  <a:pt x="30521" y="35997"/>
                </a:cubicBezTo>
                <a:lnTo>
                  <a:pt x="30521" y="6211"/>
                </a:lnTo>
                <a:cubicBezTo>
                  <a:pt x="30521" y="3406"/>
                  <a:pt x="28250" y="1002"/>
                  <a:pt x="25311" y="1002"/>
                </a:cubicBezTo>
                <a:lnTo>
                  <a:pt x="6211" y="1002"/>
                </a:lnTo>
                <a:cubicBezTo>
                  <a:pt x="3406" y="1002"/>
                  <a:pt x="1002" y="3272"/>
                  <a:pt x="1002" y="6211"/>
                </a:cubicBezTo>
                <a:lnTo>
                  <a:pt x="1002" y="35997"/>
                </a:lnTo>
                <a:cubicBezTo>
                  <a:pt x="1002" y="38802"/>
                  <a:pt x="3272" y="41206"/>
                  <a:pt x="6211" y="41206"/>
                </a:cubicBezTo>
                <a:lnTo>
                  <a:pt x="25311" y="41206"/>
                </a:lnTo>
                <a:close/>
              </a:path>
            </a:pathLst>
          </a:custGeom>
          <a:solidFill>
            <a:schemeClr val="bg2">
              <a:lumMod val="90000"/>
            </a:schemeClr>
          </a:solidFill>
          <a:ln w="3175" cap="flat">
            <a:noFill/>
            <a:prstDash val="solid"/>
            <a:miter/>
          </a:ln>
        </p:spPr>
        <p:txBody>
          <a:bodyPr/>
          <a:lstStyle/>
          <a:p>
            <a:endParaRPr lang="en-US" sz="1200">
              <a:latin typeface="+mn-lt"/>
            </a:endParaRPr>
          </a:p>
        </p:txBody>
      </p:sp>
      <p:sp>
        <p:nvSpPr>
          <p:cNvPr id="84" name="Freeform: Shape 83">
            <a:extLst>
              <a:ext uri="{FF2B5EF4-FFF2-40B4-BE49-F238E27FC236}">
                <a16:creationId xmlns:a16="http://schemas.microsoft.com/office/drawing/2014/main" id="{CFCDDD38-5F5C-447C-BE65-99648B33DF6D}"/>
              </a:ext>
            </a:extLst>
          </p:cNvPr>
          <p:cNvSpPr/>
          <p:nvPr/>
        </p:nvSpPr>
        <p:spPr>
          <a:xfrm>
            <a:off x="8643615" y="2531124"/>
            <a:ext cx="360811" cy="272068"/>
          </a:xfrm>
          <a:custGeom>
            <a:avLst/>
            <a:gdLst/>
            <a:ahLst/>
            <a:cxnLst/>
            <a:rect l="0" t="0" r="0" b="0"/>
            <a:pathLst>
              <a:path w="412729" h="311216">
                <a:moveTo>
                  <a:pt x="54196" y="304204"/>
                </a:moveTo>
                <a:cubicBezTo>
                  <a:pt x="62610" y="312619"/>
                  <a:pt x="76368" y="312619"/>
                  <a:pt x="84783" y="304204"/>
                </a:cubicBezTo>
                <a:lnTo>
                  <a:pt x="300898" y="88089"/>
                </a:lnTo>
                <a:cubicBezTo>
                  <a:pt x="306241" y="82746"/>
                  <a:pt x="313587" y="79674"/>
                  <a:pt x="321067" y="79674"/>
                </a:cubicBezTo>
                <a:lnTo>
                  <a:pt x="354994" y="79674"/>
                </a:lnTo>
                <a:cubicBezTo>
                  <a:pt x="360738" y="79674"/>
                  <a:pt x="366214" y="77404"/>
                  <a:pt x="370221" y="73396"/>
                </a:cubicBezTo>
                <a:lnTo>
                  <a:pt x="405750" y="37867"/>
                </a:lnTo>
                <a:cubicBezTo>
                  <a:pt x="419374" y="24243"/>
                  <a:pt x="409757" y="1002"/>
                  <a:pt x="390523" y="1002"/>
                </a:cubicBezTo>
                <a:lnTo>
                  <a:pt x="244933" y="1002"/>
                </a:lnTo>
                <a:cubicBezTo>
                  <a:pt x="237320" y="1002"/>
                  <a:pt x="230106" y="4074"/>
                  <a:pt x="224764" y="9417"/>
                </a:cubicBezTo>
                <a:lnTo>
                  <a:pt x="7313" y="226868"/>
                </a:lnTo>
                <a:cubicBezTo>
                  <a:pt x="-1102" y="235283"/>
                  <a:pt x="-1102" y="249040"/>
                  <a:pt x="7313" y="257455"/>
                </a:cubicBezTo>
                <a:lnTo>
                  <a:pt x="54196" y="304204"/>
                </a:lnTo>
                <a:close/>
              </a:path>
            </a:pathLst>
          </a:custGeom>
          <a:solidFill>
            <a:schemeClr val="bg2">
              <a:lumMod val="90000"/>
            </a:schemeClr>
          </a:solidFill>
          <a:ln w="3175" cap="flat">
            <a:noFill/>
            <a:prstDash val="solid"/>
            <a:miter/>
          </a:ln>
        </p:spPr>
        <p:txBody>
          <a:bodyPr/>
          <a:lstStyle/>
          <a:p>
            <a:endParaRPr lang="en-US" sz="1200">
              <a:latin typeface="+mn-lt"/>
            </a:endParaRPr>
          </a:p>
        </p:txBody>
      </p:sp>
      <p:sp>
        <p:nvSpPr>
          <p:cNvPr id="85" name="Freeform: Shape 84">
            <a:extLst>
              <a:ext uri="{FF2B5EF4-FFF2-40B4-BE49-F238E27FC236}">
                <a16:creationId xmlns:a16="http://schemas.microsoft.com/office/drawing/2014/main" id="{65FD092D-0F77-4E84-99F6-4E5CD76F205C}"/>
              </a:ext>
            </a:extLst>
          </p:cNvPr>
          <p:cNvSpPr/>
          <p:nvPr/>
        </p:nvSpPr>
        <p:spPr>
          <a:xfrm>
            <a:off x="10668737" y="3406272"/>
            <a:ext cx="38533" cy="163474"/>
          </a:xfrm>
          <a:custGeom>
            <a:avLst/>
            <a:gdLst/>
            <a:ahLst/>
            <a:cxnLst/>
            <a:rect l="0" t="0" r="0" b="0"/>
            <a:pathLst>
              <a:path w="44077" h="186997">
                <a:moveTo>
                  <a:pt x="15694" y="3566"/>
                </a:moveTo>
                <a:cubicBezTo>
                  <a:pt x="10218" y="-1910"/>
                  <a:pt x="1002" y="1964"/>
                  <a:pt x="1002" y="9711"/>
                </a:cubicBezTo>
                <a:lnTo>
                  <a:pt x="1002" y="177741"/>
                </a:lnTo>
                <a:cubicBezTo>
                  <a:pt x="1002" y="185488"/>
                  <a:pt x="10352" y="189362"/>
                  <a:pt x="15828" y="183885"/>
                </a:cubicBezTo>
                <a:lnTo>
                  <a:pt x="35062" y="164651"/>
                </a:lnTo>
                <a:cubicBezTo>
                  <a:pt x="40271" y="159442"/>
                  <a:pt x="43076" y="152496"/>
                  <a:pt x="43076" y="145150"/>
                </a:cubicBezTo>
                <a:lnTo>
                  <a:pt x="43076" y="42302"/>
                </a:lnTo>
                <a:cubicBezTo>
                  <a:pt x="43076" y="34955"/>
                  <a:pt x="40137" y="28010"/>
                  <a:pt x="35062" y="22801"/>
                </a:cubicBezTo>
                <a:lnTo>
                  <a:pt x="15694" y="3566"/>
                </a:lnTo>
                <a:close/>
              </a:path>
            </a:pathLst>
          </a:custGeom>
          <a:solidFill>
            <a:schemeClr val="bg2">
              <a:lumMod val="90000"/>
            </a:schemeClr>
          </a:solidFill>
          <a:ln w="3175" cap="flat">
            <a:noFill/>
            <a:prstDash val="solid"/>
            <a:miter/>
          </a:ln>
        </p:spPr>
        <p:txBody>
          <a:bodyPr/>
          <a:lstStyle/>
          <a:p>
            <a:endParaRPr lang="en-US" sz="1200">
              <a:latin typeface="+mn-lt"/>
            </a:endParaRPr>
          </a:p>
        </p:txBody>
      </p:sp>
      <p:sp>
        <p:nvSpPr>
          <p:cNvPr id="86" name="Freeform: Shape 85">
            <a:extLst>
              <a:ext uri="{FF2B5EF4-FFF2-40B4-BE49-F238E27FC236}">
                <a16:creationId xmlns:a16="http://schemas.microsoft.com/office/drawing/2014/main" id="{38BFDDAE-2CAB-4087-AB81-E0DD1D014EFE}"/>
              </a:ext>
            </a:extLst>
          </p:cNvPr>
          <p:cNvSpPr/>
          <p:nvPr/>
        </p:nvSpPr>
        <p:spPr>
          <a:xfrm>
            <a:off x="7311325" y="2476092"/>
            <a:ext cx="4329727" cy="1424560"/>
          </a:xfrm>
          <a:custGeom>
            <a:avLst/>
            <a:gdLst/>
            <a:ahLst/>
            <a:cxnLst/>
            <a:rect l="0" t="0" r="0" b="0"/>
            <a:pathLst>
              <a:path w="4952754" h="1629547">
                <a:moveTo>
                  <a:pt x="4948948" y="653789"/>
                </a:moveTo>
                <a:lnTo>
                  <a:pt x="4629985" y="334692"/>
                </a:lnTo>
                <a:cubicBezTo>
                  <a:pt x="4618364" y="323071"/>
                  <a:pt x="4602737" y="316660"/>
                  <a:pt x="4586307" y="316660"/>
                </a:cubicBezTo>
                <a:lnTo>
                  <a:pt x="3548740" y="316660"/>
                </a:lnTo>
                <a:cubicBezTo>
                  <a:pt x="3530708" y="316660"/>
                  <a:pt x="3513478" y="309447"/>
                  <a:pt x="3500789" y="296758"/>
                </a:cubicBezTo>
                <a:lnTo>
                  <a:pt x="3456310" y="252279"/>
                </a:lnTo>
                <a:cubicBezTo>
                  <a:pt x="3446158" y="242128"/>
                  <a:pt x="3432401" y="236385"/>
                  <a:pt x="3418109" y="236385"/>
                </a:cubicBezTo>
                <a:lnTo>
                  <a:pt x="3054533" y="236385"/>
                </a:lnTo>
                <a:cubicBezTo>
                  <a:pt x="3039306" y="236385"/>
                  <a:pt x="3031559" y="217952"/>
                  <a:pt x="3042378" y="207133"/>
                </a:cubicBezTo>
                <a:lnTo>
                  <a:pt x="3042378" y="207133"/>
                </a:lnTo>
                <a:cubicBezTo>
                  <a:pt x="3049057" y="200454"/>
                  <a:pt x="3049057" y="189635"/>
                  <a:pt x="3042378" y="182823"/>
                </a:cubicBezTo>
                <a:lnTo>
                  <a:pt x="2871276" y="11721"/>
                </a:lnTo>
                <a:cubicBezTo>
                  <a:pt x="2856984" y="-2571"/>
                  <a:pt x="2833876" y="-2571"/>
                  <a:pt x="2819585" y="11721"/>
                </a:cubicBezTo>
                <a:lnTo>
                  <a:pt x="2633656" y="197649"/>
                </a:lnTo>
                <a:cubicBezTo>
                  <a:pt x="2619230" y="212075"/>
                  <a:pt x="2599462" y="220223"/>
                  <a:pt x="2579026" y="220223"/>
                </a:cubicBezTo>
                <a:lnTo>
                  <a:pt x="2277559" y="220223"/>
                </a:lnTo>
                <a:cubicBezTo>
                  <a:pt x="2266206" y="220223"/>
                  <a:pt x="2255254" y="224764"/>
                  <a:pt x="2247106" y="232778"/>
                </a:cubicBezTo>
                <a:lnTo>
                  <a:pt x="2122886" y="356998"/>
                </a:lnTo>
                <a:cubicBezTo>
                  <a:pt x="2112467" y="367416"/>
                  <a:pt x="2095638" y="367416"/>
                  <a:pt x="2085219" y="356998"/>
                </a:cubicBezTo>
                <a:lnTo>
                  <a:pt x="2014427" y="286206"/>
                </a:lnTo>
                <a:cubicBezTo>
                  <a:pt x="2007215" y="278993"/>
                  <a:pt x="1995327" y="278993"/>
                  <a:pt x="1988115" y="286206"/>
                </a:cubicBezTo>
                <a:lnTo>
                  <a:pt x="1910911" y="363409"/>
                </a:lnTo>
                <a:cubicBezTo>
                  <a:pt x="1903699" y="370622"/>
                  <a:pt x="1903699" y="382509"/>
                  <a:pt x="1910911" y="389722"/>
                </a:cubicBezTo>
                <a:lnTo>
                  <a:pt x="1963003" y="441814"/>
                </a:lnTo>
                <a:cubicBezTo>
                  <a:pt x="1969815" y="448626"/>
                  <a:pt x="1969815" y="459579"/>
                  <a:pt x="1963003" y="466391"/>
                </a:cubicBezTo>
                <a:lnTo>
                  <a:pt x="1926806" y="502588"/>
                </a:lnTo>
                <a:cubicBezTo>
                  <a:pt x="1919994" y="509400"/>
                  <a:pt x="1909041" y="509400"/>
                  <a:pt x="1902229" y="502588"/>
                </a:cubicBezTo>
                <a:lnTo>
                  <a:pt x="1811803" y="412162"/>
                </a:lnTo>
                <a:cubicBezTo>
                  <a:pt x="1803254" y="403613"/>
                  <a:pt x="1789363" y="403613"/>
                  <a:pt x="1780815" y="412162"/>
                </a:cubicBezTo>
                <a:lnTo>
                  <a:pt x="1687316" y="505660"/>
                </a:lnTo>
                <a:cubicBezTo>
                  <a:pt x="1679302" y="513675"/>
                  <a:pt x="1668349" y="518216"/>
                  <a:pt x="1656862" y="518216"/>
                </a:cubicBezTo>
                <a:lnTo>
                  <a:pt x="1374630" y="518216"/>
                </a:lnTo>
                <a:cubicBezTo>
                  <a:pt x="1363276" y="518216"/>
                  <a:pt x="1352324" y="522757"/>
                  <a:pt x="1344176" y="530772"/>
                </a:cubicBezTo>
                <a:lnTo>
                  <a:pt x="1205932" y="669016"/>
                </a:lnTo>
                <a:cubicBezTo>
                  <a:pt x="1198852" y="676095"/>
                  <a:pt x="1187499" y="676095"/>
                  <a:pt x="1180420" y="669016"/>
                </a:cubicBezTo>
                <a:lnTo>
                  <a:pt x="1083716" y="572312"/>
                </a:lnTo>
                <a:cubicBezTo>
                  <a:pt x="1076637" y="565232"/>
                  <a:pt x="1076637" y="553879"/>
                  <a:pt x="1083716" y="546800"/>
                </a:cubicBezTo>
                <a:lnTo>
                  <a:pt x="1101614" y="528902"/>
                </a:lnTo>
                <a:cubicBezTo>
                  <a:pt x="1108693" y="521822"/>
                  <a:pt x="1120046" y="521822"/>
                  <a:pt x="1127126" y="528902"/>
                </a:cubicBezTo>
                <a:lnTo>
                  <a:pt x="1186431" y="588474"/>
                </a:lnTo>
                <a:cubicBezTo>
                  <a:pt x="1193510" y="595553"/>
                  <a:pt x="1204863" y="595553"/>
                  <a:pt x="1211943" y="588474"/>
                </a:cubicBezTo>
                <a:lnTo>
                  <a:pt x="1239858" y="560424"/>
                </a:lnTo>
                <a:cubicBezTo>
                  <a:pt x="1246937" y="553345"/>
                  <a:pt x="1246937" y="541991"/>
                  <a:pt x="1239858" y="534912"/>
                </a:cubicBezTo>
                <a:lnTo>
                  <a:pt x="1135006" y="430060"/>
                </a:lnTo>
                <a:cubicBezTo>
                  <a:pt x="1124721" y="419775"/>
                  <a:pt x="1110830" y="414032"/>
                  <a:pt x="1096405" y="414032"/>
                </a:cubicBezTo>
                <a:lnTo>
                  <a:pt x="736969" y="414032"/>
                </a:lnTo>
                <a:cubicBezTo>
                  <a:pt x="722544" y="414032"/>
                  <a:pt x="708653" y="419775"/>
                  <a:pt x="698368" y="430060"/>
                </a:cubicBezTo>
                <a:lnTo>
                  <a:pt x="368318" y="760110"/>
                </a:lnTo>
                <a:cubicBezTo>
                  <a:pt x="364979" y="763450"/>
                  <a:pt x="362975" y="768124"/>
                  <a:pt x="362975" y="772799"/>
                </a:cubicBezTo>
                <a:lnTo>
                  <a:pt x="362975" y="859486"/>
                </a:lnTo>
                <a:cubicBezTo>
                  <a:pt x="362975" y="869504"/>
                  <a:pt x="370989" y="877518"/>
                  <a:pt x="381007" y="877518"/>
                </a:cubicBezTo>
                <a:lnTo>
                  <a:pt x="450329" y="877518"/>
                </a:lnTo>
                <a:cubicBezTo>
                  <a:pt x="455138" y="877518"/>
                  <a:pt x="459679" y="875648"/>
                  <a:pt x="463018" y="872175"/>
                </a:cubicBezTo>
                <a:lnTo>
                  <a:pt x="488397" y="846797"/>
                </a:lnTo>
                <a:cubicBezTo>
                  <a:pt x="495476" y="839718"/>
                  <a:pt x="506829" y="839718"/>
                  <a:pt x="513908" y="846797"/>
                </a:cubicBezTo>
                <a:lnTo>
                  <a:pt x="602598" y="935487"/>
                </a:lnTo>
                <a:cubicBezTo>
                  <a:pt x="609678" y="942566"/>
                  <a:pt x="621031" y="942566"/>
                  <a:pt x="628110" y="935487"/>
                </a:cubicBezTo>
                <a:lnTo>
                  <a:pt x="663506" y="900091"/>
                </a:lnTo>
                <a:cubicBezTo>
                  <a:pt x="666845" y="896752"/>
                  <a:pt x="668849" y="892077"/>
                  <a:pt x="668849" y="887402"/>
                </a:cubicBezTo>
                <a:lnTo>
                  <a:pt x="668849" y="743414"/>
                </a:lnTo>
                <a:cubicBezTo>
                  <a:pt x="668849" y="738606"/>
                  <a:pt x="670719" y="734064"/>
                  <a:pt x="674192" y="730725"/>
                </a:cubicBezTo>
                <a:lnTo>
                  <a:pt x="811768" y="593148"/>
                </a:lnTo>
                <a:cubicBezTo>
                  <a:pt x="818848" y="586069"/>
                  <a:pt x="830201" y="586069"/>
                  <a:pt x="837280" y="593148"/>
                </a:cubicBezTo>
                <a:lnTo>
                  <a:pt x="857850" y="613852"/>
                </a:lnTo>
                <a:cubicBezTo>
                  <a:pt x="864929" y="620931"/>
                  <a:pt x="864929" y="632284"/>
                  <a:pt x="857850" y="639363"/>
                </a:cubicBezTo>
                <a:lnTo>
                  <a:pt x="778376" y="718837"/>
                </a:lnTo>
                <a:cubicBezTo>
                  <a:pt x="775037" y="722177"/>
                  <a:pt x="773033" y="726851"/>
                  <a:pt x="773033" y="731526"/>
                </a:cubicBezTo>
                <a:lnTo>
                  <a:pt x="773033" y="778142"/>
                </a:lnTo>
                <a:cubicBezTo>
                  <a:pt x="773033" y="788160"/>
                  <a:pt x="781047" y="796174"/>
                  <a:pt x="791065" y="796174"/>
                </a:cubicBezTo>
                <a:lnTo>
                  <a:pt x="940797" y="796174"/>
                </a:lnTo>
                <a:cubicBezTo>
                  <a:pt x="947074" y="796174"/>
                  <a:pt x="952016" y="801250"/>
                  <a:pt x="952016" y="807394"/>
                </a:cubicBezTo>
                <a:lnTo>
                  <a:pt x="952016" y="820884"/>
                </a:lnTo>
                <a:cubicBezTo>
                  <a:pt x="952016" y="827162"/>
                  <a:pt x="946941" y="832104"/>
                  <a:pt x="940797" y="832104"/>
                </a:cubicBezTo>
                <a:lnTo>
                  <a:pt x="872676" y="832104"/>
                </a:lnTo>
                <a:cubicBezTo>
                  <a:pt x="867867" y="832104"/>
                  <a:pt x="863326" y="833974"/>
                  <a:pt x="859987" y="837447"/>
                </a:cubicBezTo>
                <a:lnTo>
                  <a:pt x="775705" y="921729"/>
                </a:lnTo>
                <a:cubicBezTo>
                  <a:pt x="772365" y="925069"/>
                  <a:pt x="770362" y="929743"/>
                  <a:pt x="770362" y="934418"/>
                </a:cubicBezTo>
                <a:lnTo>
                  <a:pt x="770362" y="1006412"/>
                </a:lnTo>
                <a:cubicBezTo>
                  <a:pt x="770362" y="1016430"/>
                  <a:pt x="762348" y="1024444"/>
                  <a:pt x="752330" y="1024444"/>
                </a:cubicBezTo>
                <a:lnTo>
                  <a:pt x="523926" y="1024444"/>
                </a:lnTo>
                <a:cubicBezTo>
                  <a:pt x="513908" y="1024444"/>
                  <a:pt x="505894" y="1016430"/>
                  <a:pt x="505894" y="1006412"/>
                </a:cubicBezTo>
                <a:lnTo>
                  <a:pt x="505894" y="915184"/>
                </a:lnTo>
                <a:cubicBezTo>
                  <a:pt x="505894" y="905701"/>
                  <a:pt x="494407" y="901026"/>
                  <a:pt x="487729" y="907704"/>
                </a:cubicBezTo>
                <a:lnTo>
                  <a:pt x="452333" y="943100"/>
                </a:lnTo>
                <a:cubicBezTo>
                  <a:pt x="448994" y="946440"/>
                  <a:pt x="446990" y="951115"/>
                  <a:pt x="446990" y="955789"/>
                </a:cubicBezTo>
                <a:lnTo>
                  <a:pt x="446990" y="1010419"/>
                </a:lnTo>
                <a:cubicBezTo>
                  <a:pt x="446990" y="1020437"/>
                  <a:pt x="438976" y="1028451"/>
                  <a:pt x="428958" y="1028451"/>
                </a:cubicBezTo>
                <a:lnTo>
                  <a:pt x="401042" y="1028451"/>
                </a:lnTo>
                <a:cubicBezTo>
                  <a:pt x="396234" y="1028451"/>
                  <a:pt x="391692" y="1030321"/>
                  <a:pt x="388353" y="1033794"/>
                </a:cubicBezTo>
                <a:lnTo>
                  <a:pt x="226333" y="1195814"/>
                </a:lnTo>
                <a:cubicBezTo>
                  <a:pt x="223929" y="1198218"/>
                  <a:pt x="220724" y="1199554"/>
                  <a:pt x="217384" y="1199554"/>
                </a:cubicBezTo>
                <a:lnTo>
                  <a:pt x="134438" y="1199554"/>
                </a:lnTo>
                <a:cubicBezTo>
                  <a:pt x="123084" y="1199554"/>
                  <a:pt x="117474" y="1213178"/>
                  <a:pt x="125488" y="1221192"/>
                </a:cubicBezTo>
                <a:lnTo>
                  <a:pt x="185595" y="1281298"/>
                </a:lnTo>
                <a:cubicBezTo>
                  <a:pt x="187999" y="1283702"/>
                  <a:pt x="189335" y="1286908"/>
                  <a:pt x="189335" y="1290247"/>
                </a:cubicBezTo>
                <a:lnTo>
                  <a:pt x="189335" y="1353826"/>
                </a:lnTo>
                <a:cubicBezTo>
                  <a:pt x="189335" y="1360772"/>
                  <a:pt x="183591" y="1366516"/>
                  <a:pt x="176646" y="1366516"/>
                </a:cubicBezTo>
                <a:lnTo>
                  <a:pt x="13691" y="1366516"/>
                </a:lnTo>
                <a:cubicBezTo>
                  <a:pt x="6745" y="1366516"/>
                  <a:pt x="1002" y="1372259"/>
                  <a:pt x="1002" y="1379205"/>
                </a:cubicBezTo>
                <a:lnTo>
                  <a:pt x="1002" y="1547502"/>
                </a:lnTo>
                <a:cubicBezTo>
                  <a:pt x="1002" y="1554448"/>
                  <a:pt x="6745" y="1560191"/>
                  <a:pt x="13691" y="1560191"/>
                </a:cubicBezTo>
                <a:lnTo>
                  <a:pt x="54563" y="1560191"/>
                </a:lnTo>
                <a:cubicBezTo>
                  <a:pt x="57902" y="1560191"/>
                  <a:pt x="61108" y="1561527"/>
                  <a:pt x="63512" y="1563931"/>
                </a:cubicBezTo>
                <a:lnTo>
                  <a:pt x="91562" y="1591981"/>
                </a:lnTo>
                <a:cubicBezTo>
                  <a:pt x="96504" y="1596923"/>
                  <a:pt x="104518" y="1596923"/>
                  <a:pt x="109460" y="1591981"/>
                </a:cubicBezTo>
                <a:lnTo>
                  <a:pt x="338799" y="1362642"/>
                </a:lnTo>
                <a:cubicBezTo>
                  <a:pt x="344008" y="1357433"/>
                  <a:pt x="352423" y="1357433"/>
                  <a:pt x="357632" y="1362642"/>
                </a:cubicBezTo>
                <a:lnTo>
                  <a:pt x="377534" y="1382544"/>
                </a:lnTo>
                <a:cubicBezTo>
                  <a:pt x="382743" y="1387753"/>
                  <a:pt x="391158" y="1387753"/>
                  <a:pt x="396367" y="1382544"/>
                </a:cubicBezTo>
                <a:lnTo>
                  <a:pt x="441647" y="1337264"/>
                </a:lnTo>
                <a:cubicBezTo>
                  <a:pt x="446857" y="1332055"/>
                  <a:pt x="455272" y="1332055"/>
                  <a:pt x="460481" y="1337264"/>
                </a:cubicBezTo>
                <a:lnTo>
                  <a:pt x="628377" y="1505161"/>
                </a:lnTo>
                <a:cubicBezTo>
                  <a:pt x="630782" y="1507565"/>
                  <a:pt x="630782" y="1511438"/>
                  <a:pt x="628377" y="1513843"/>
                </a:cubicBezTo>
                <a:lnTo>
                  <a:pt x="628377" y="1513843"/>
                </a:lnTo>
                <a:cubicBezTo>
                  <a:pt x="621699" y="1520521"/>
                  <a:pt x="612750" y="1524261"/>
                  <a:pt x="603400" y="1524261"/>
                </a:cubicBezTo>
                <a:lnTo>
                  <a:pt x="568939" y="1524261"/>
                </a:lnTo>
                <a:cubicBezTo>
                  <a:pt x="563863" y="1524261"/>
                  <a:pt x="561459" y="1530272"/>
                  <a:pt x="564932" y="1533878"/>
                </a:cubicBezTo>
                <a:lnTo>
                  <a:pt x="613418" y="1582364"/>
                </a:lnTo>
                <a:cubicBezTo>
                  <a:pt x="617158" y="1586104"/>
                  <a:pt x="623435" y="1583432"/>
                  <a:pt x="623435" y="1578223"/>
                </a:cubicBezTo>
                <a:lnTo>
                  <a:pt x="623435" y="1536149"/>
                </a:lnTo>
                <a:cubicBezTo>
                  <a:pt x="623435" y="1532676"/>
                  <a:pt x="627576" y="1530939"/>
                  <a:pt x="629980" y="1533344"/>
                </a:cubicBezTo>
                <a:cubicBezTo>
                  <a:pt x="631450" y="1534813"/>
                  <a:pt x="633987" y="1534813"/>
                  <a:pt x="635457" y="1533344"/>
                </a:cubicBezTo>
                <a:lnTo>
                  <a:pt x="695162" y="1473638"/>
                </a:lnTo>
                <a:cubicBezTo>
                  <a:pt x="699837" y="1468963"/>
                  <a:pt x="699837" y="1461483"/>
                  <a:pt x="695162" y="1456942"/>
                </a:cubicBezTo>
                <a:lnTo>
                  <a:pt x="688484" y="1450264"/>
                </a:lnTo>
                <a:cubicBezTo>
                  <a:pt x="684477" y="1446256"/>
                  <a:pt x="678867" y="1443852"/>
                  <a:pt x="673123" y="1443852"/>
                </a:cubicBezTo>
                <a:lnTo>
                  <a:pt x="657496" y="1443852"/>
                </a:lnTo>
                <a:cubicBezTo>
                  <a:pt x="652687" y="1443852"/>
                  <a:pt x="648146" y="1441982"/>
                  <a:pt x="644807" y="1438643"/>
                </a:cubicBezTo>
                <a:lnTo>
                  <a:pt x="544629" y="1338466"/>
                </a:lnTo>
                <a:cubicBezTo>
                  <a:pt x="539420" y="1333257"/>
                  <a:pt x="539420" y="1324842"/>
                  <a:pt x="544629" y="1319633"/>
                </a:cubicBezTo>
                <a:lnTo>
                  <a:pt x="565199" y="1299063"/>
                </a:lnTo>
                <a:cubicBezTo>
                  <a:pt x="570408" y="1293854"/>
                  <a:pt x="578823" y="1293854"/>
                  <a:pt x="584032" y="1299063"/>
                </a:cubicBezTo>
                <a:lnTo>
                  <a:pt x="729489" y="1444520"/>
                </a:lnTo>
                <a:cubicBezTo>
                  <a:pt x="730825" y="1445856"/>
                  <a:pt x="731627" y="1447726"/>
                  <a:pt x="731627" y="1449596"/>
                </a:cubicBezTo>
                <a:lnTo>
                  <a:pt x="731627" y="1493139"/>
                </a:lnTo>
                <a:cubicBezTo>
                  <a:pt x="731627" y="1495009"/>
                  <a:pt x="732428" y="1496879"/>
                  <a:pt x="733764" y="1498215"/>
                </a:cubicBezTo>
                <a:lnTo>
                  <a:pt x="793469" y="1557921"/>
                </a:lnTo>
                <a:cubicBezTo>
                  <a:pt x="796274" y="1560726"/>
                  <a:pt x="800816" y="1560726"/>
                  <a:pt x="803487" y="1557921"/>
                </a:cubicBezTo>
                <a:lnTo>
                  <a:pt x="846229" y="1515178"/>
                </a:lnTo>
                <a:cubicBezTo>
                  <a:pt x="849034" y="1512373"/>
                  <a:pt x="849034" y="1507832"/>
                  <a:pt x="846229" y="1505161"/>
                </a:cubicBezTo>
                <a:lnTo>
                  <a:pt x="817378" y="1476310"/>
                </a:lnTo>
                <a:cubicBezTo>
                  <a:pt x="812837" y="1471768"/>
                  <a:pt x="816042" y="1464155"/>
                  <a:pt x="822454" y="1464155"/>
                </a:cubicBezTo>
                <a:lnTo>
                  <a:pt x="858651" y="1464155"/>
                </a:lnTo>
                <a:lnTo>
                  <a:pt x="929443" y="1393363"/>
                </a:lnTo>
                <a:lnTo>
                  <a:pt x="929443" y="1377602"/>
                </a:lnTo>
                <a:cubicBezTo>
                  <a:pt x="929443" y="1372393"/>
                  <a:pt x="931580" y="1367317"/>
                  <a:pt x="935320" y="1363577"/>
                </a:cubicBezTo>
                <a:lnTo>
                  <a:pt x="1025880" y="1273017"/>
                </a:lnTo>
                <a:cubicBezTo>
                  <a:pt x="1029487" y="1269411"/>
                  <a:pt x="1035230" y="1269411"/>
                  <a:pt x="1038836" y="1273017"/>
                </a:cubicBezTo>
                <a:lnTo>
                  <a:pt x="1080377" y="1314557"/>
                </a:lnTo>
                <a:cubicBezTo>
                  <a:pt x="1082113" y="1316293"/>
                  <a:pt x="1084384" y="1317228"/>
                  <a:pt x="1086788" y="1317228"/>
                </a:cubicBezTo>
                <a:lnTo>
                  <a:pt x="1165995" y="1317228"/>
                </a:lnTo>
                <a:cubicBezTo>
                  <a:pt x="1168399" y="1317228"/>
                  <a:pt x="1170803" y="1318163"/>
                  <a:pt x="1172406" y="1319900"/>
                </a:cubicBezTo>
                <a:lnTo>
                  <a:pt x="1252948" y="1400442"/>
                </a:lnTo>
                <a:cubicBezTo>
                  <a:pt x="1258692" y="1406186"/>
                  <a:pt x="1254685" y="1416070"/>
                  <a:pt x="1246537" y="1416070"/>
                </a:cubicBezTo>
                <a:lnTo>
                  <a:pt x="1246671" y="1416070"/>
                </a:lnTo>
                <a:lnTo>
                  <a:pt x="1364212" y="1416070"/>
                </a:lnTo>
                <a:cubicBezTo>
                  <a:pt x="1375298" y="1416070"/>
                  <a:pt x="1385983" y="1420478"/>
                  <a:pt x="1393864" y="1428358"/>
                </a:cubicBezTo>
                <a:lnTo>
                  <a:pt x="1464656" y="1499150"/>
                </a:lnTo>
                <a:cubicBezTo>
                  <a:pt x="1464923" y="1499417"/>
                  <a:pt x="1465057" y="1499818"/>
                  <a:pt x="1465057" y="1500219"/>
                </a:cubicBezTo>
                <a:lnTo>
                  <a:pt x="1465057" y="1424351"/>
                </a:lnTo>
                <a:cubicBezTo>
                  <a:pt x="1465057" y="1420745"/>
                  <a:pt x="1463587" y="1417405"/>
                  <a:pt x="1461183" y="1414868"/>
                </a:cubicBezTo>
                <a:lnTo>
                  <a:pt x="1407755" y="1361440"/>
                </a:lnTo>
                <a:cubicBezTo>
                  <a:pt x="1402546" y="1356231"/>
                  <a:pt x="1402546" y="1347682"/>
                  <a:pt x="1407755" y="1342473"/>
                </a:cubicBezTo>
                <a:lnTo>
                  <a:pt x="1515011" y="1235217"/>
                </a:lnTo>
                <a:cubicBezTo>
                  <a:pt x="1520221" y="1230008"/>
                  <a:pt x="1528769" y="1230008"/>
                  <a:pt x="1533979" y="1235217"/>
                </a:cubicBezTo>
                <a:lnTo>
                  <a:pt x="1572446" y="1273685"/>
                </a:lnTo>
                <a:cubicBezTo>
                  <a:pt x="1577655" y="1278894"/>
                  <a:pt x="1577655" y="1287442"/>
                  <a:pt x="1572446" y="1292652"/>
                </a:cubicBezTo>
                <a:lnTo>
                  <a:pt x="1542661" y="1322438"/>
                </a:lnTo>
                <a:cubicBezTo>
                  <a:pt x="1537451" y="1327647"/>
                  <a:pt x="1537451" y="1336195"/>
                  <a:pt x="1542661" y="1341404"/>
                </a:cubicBezTo>
                <a:lnTo>
                  <a:pt x="1582731" y="1381475"/>
                </a:lnTo>
                <a:cubicBezTo>
                  <a:pt x="1585269" y="1384013"/>
                  <a:pt x="1586605" y="1387352"/>
                  <a:pt x="1586605" y="1390959"/>
                </a:cubicBezTo>
                <a:lnTo>
                  <a:pt x="1586605" y="1541625"/>
                </a:lnTo>
                <a:cubicBezTo>
                  <a:pt x="1586605" y="1548971"/>
                  <a:pt x="1580594" y="1554982"/>
                  <a:pt x="1573248" y="1554982"/>
                </a:cubicBezTo>
                <a:lnTo>
                  <a:pt x="1519954" y="1554982"/>
                </a:lnTo>
                <a:cubicBezTo>
                  <a:pt x="1520354" y="1554982"/>
                  <a:pt x="1520755" y="1555116"/>
                  <a:pt x="1521022" y="1555383"/>
                </a:cubicBezTo>
                <a:lnTo>
                  <a:pt x="1547336" y="1581696"/>
                </a:lnTo>
                <a:cubicBezTo>
                  <a:pt x="1558555" y="1592916"/>
                  <a:pt x="1576721" y="1592916"/>
                  <a:pt x="1587941" y="1581696"/>
                </a:cubicBezTo>
                <a:lnTo>
                  <a:pt x="1658866" y="1510771"/>
                </a:lnTo>
                <a:cubicBezTo>
                  <a:pt x="1670086" y="1499551"/>
                  <a:pt x="1688384" y="1499551"/>
                  <a:pt x="1699471" y="1510904"/>
                </a:cubicBezTo>
                <a:lnTo>
                  <a:pt x="1773335" y="1585302"/>
                </a:lnTo>
                <a:cubicBezTo>
                  <a:pt x="1784554" y="1596522"/>
                  <a:pt x="1802720" y="1596656"/>
                  <a:pt x="1813940" y="1585436"/>
                </a:cubicBezTo>
                <a:lnTo>
                  <a:pt x="1862826" y="1536549"/>
                </a:lnTo>
                <a:cubicBezTo>
                  <a:pt x="1868035" y="1531340"/>
                  <a:pt x="1875249" y="1528268"/>
                  <a:pt x="1882728" y="1528135"/>
                </a:cubicBezTo>
                <a:lnTo>
                  <a:pt x="2032593" y="1525864"/>
                </a:lnTo>
                <a:cubicBezTo>
                  <a:pt x="2040340" y="1525730"/>
                  <a:pt x="2047820" y="1528802"/>
                  <a:pt x="2053296" y="1534279"/>
                </a:cubicBezTo>
                <a:lnTo>
                  <a:pt x="2148131" y="1629113"/>
                </a:lnTo>
                <a:cubicBezTo>
                  <a:pt x="2144391" y="1625373"/>
                  <a:pt x="2142254" y="1620297"/>
                  <a:pt x="2142254" y="1614955"/>
                </a:cubicBezTo>
                <a:lnTo>
                  <a:pt x="2142254" y="1452534"/>
                </a:lnTo>
                <a:cubicBezTo>
                  <a:pt x="2142254" y="1445455"/>
                  <a:pt x="2145059" y="1438777"/>
                  <a:pt x="2150001" y="1433835"/>
                </a:cubicBezTo>
                <a:lnTo>
                  <a:pt x="2408057" y="1175778"/>
                </a:lnTo>
                <a:cubicBezTo>
                  <a:pt x="2418341" y="1165494"/>
                  <a:pt x="2435171" y="1165494"/>
                  <a:pt x="2445456" y="1175778"/>
                </a:cubicBezTo>
                <a:lnTo>
                  <a:pt x="2638063" y="1368386"/>
                </a:lnTo>
                <a:cubicBezTo>
                  <a:pt x="2643005" y="1373328"/>
                  <a:pt x="2649684" y="1376132"/>
                  <a:pt x="2656763" y="1376132"/>
                </a:cubicBezTo>
                <a:lnTo>
                  <a:pt x="3024880" y="1376132"/>
                </a:lnTo>
                <a:cubicBezTo>
                  <a:pt x="3031960" y="1376132"/>
                  <a:pt x="3038638" y="1373328"/>
                  <a:pt x="3043580" y="1368386"/>
                </a:cubicBezTo>
                <a:lnTo>
                  <a:pt x="3175012" y="1236953"/>
                </a:lnTo>
                <a:cubicBezTo>
                  <a:pt x="3179955" y="1232011"/>
                  <a:pt x="3182760" y="1225333"/>
                  <a:pt x="3182760" y="1218253"/>
                </a:cubicBezTo>
                <a:lnTo>
                  <a:pt x="3182760" y="1169367"/>
                </a:lnTo>
                <a:cubicBezTo>
                  <a:pt x="3182760" y="1162288"/>
                  <a:pt x="3185565" y="1155609"/>
                  <a:pt x="3190506" y="1150667"/>
                </a:cubicBezTo>
                <a:lnTo>
                  <a:pt x="3281868" y="1059306"/>
                </a:lnTo>
                <a:cubicBezTo>
                  <a:pt x="3286810" y="1054364"/>
                  <a:pt x="3293489" y="1051559"/>
                  <a:pt x="3300568" y="1051559"/>
                </a:cubicBezTo>
                <a:lnTo>
                  <a:pt x="3410896" y="1051559"/>
                </a:lnTo>
                <a:cubicBezTo>
                  <a:pt x="3417976" y="1051559"/>
                  <a:pt x="3424654" y="1054364"/>
                  <a:pt x="3429596" y="1059306"/>
                </a:cubicBezTo>
                <a:lnTo>
                  <a:pt x="3604171" y="1233881"/>
                </a:lnTo>
                <a:cubicBezTo>
                  <a:pt x="3614456" y="1244166"/>
                  <a:pt x="3614456" y="1260996"/>
                  <a:pt x="3604171" y="1271280"/>
                </a:cubicBezTo>
                <a:lnTo>
                  <a:pt x="3522427" y="1353025"/>
                </a:lnTo>
                <a:cubicBezTo>
                  <a:pt x="3518419" y="1357032"/>
                  <a:pt x="3518419" y="1363310"/>
                  <a:pt x="3522427" y="1367317"/>
                </a:cubicBezTo>
                <a:lnTo>
                  <a:pt x="3538722" y="1383612"/>
                </a:lnTo>
                <a:lnTo>
                  <a:pt x="3554751" y="1367584"/>
                </a:lnTo>
                <a:cubicBezTo>
                  <a:pt x="3563299" y="1359036"/>
                  <a:pt x="3576923" y="1359036"/>
                  <a:pt x="3585472" y="1367584"/>
                </a:cubicBezTo>
                <a:cubicBezTo>
                  <a:pt x="3594020" y="1376132"/>
                  <a:pt x="3607644" y="1376132"/>
                  <a:pt x="3616193" y="1367584"/>
                </a:cubicBezTo>
                <a:lnTo>
                  <a:pt x="3823759" y="1160017"/>
                </a:lnTo>
                <a:cubicBezTo>
                  <a:pt x="3832709" y="1151068"/>
                  <a:pt x="3832709" y="1136509"/>
                  <a:pt x="3823759" y="1127560"/>
                </a:cubicBezTo>
                <a:lnTo>
                  <a:pt x="3690590" y="994391"/>
                </a:lnTo>
                <a:cubicBezTo>
                  <a:pt x="3681642" y="985442"/>
                  <a:pt x="3681642" y="970883"/>
                  <a:pt x="3690590" y="961934"/>
                </a:cubicBezTo>
                <a:lnTo>
                  <a:pt x="3827900" y="824624"/>
                </a:lnTo>
                <a:cubicBezTo>
                  <a:pt x="3832174" y="820350"/>
                  <a:pt x="3838052" y="817946"/>
                  <a:pt x="3844062" y="817946"/>
                </a:cubicBezTo>
                <a:lnTo>
                  <a:pt x="4118948" y="817946"/>
                </a:lnTo>
                <a:cubicBezTo>
                  <a:pt x="4124958" y="817946"/>
                  <a:pt x="4130835" y="815542"/>
                  <a:pt x="4135110" y="811267"/>
                </a:cubicBezTo>
                <a:lnTo>
                  <a:pt x="4239294" y="707083"/>
                </a:lnTo>
                <a:cubicBezTo>
                  <a:pt x="4243568" y="702809"/>
                  <a:pt x="4249446" y="700405"/>
                  <a:pt x="4255456" y="700405"/>
                </a:cubicBezTo>
                <a:lnTo>
                  <a:pt x="4356301" y="700405"/>
                </a:lnTo>
                <a:cubicBezTo>
                  <a:pt x="4376737" y="700405"/>
                  <a:pt x="4386888" y="725115"/>
                  <a:pt x="4372462" y="739541"/>
                </a:cubicBezTo>
                <a:lnTo>
                  <a:pt x="4163159" y="948844"/>
                </a:lnTo>
                <a:cubicBezTo>
                  <a:pt x="4158885" y="953118"/>
                  <a:pt x="4156481" y="958995"/>
                  <a:pt x="4156481" y="965006"/>
                </a:cubicBezTo>
                <a:lnTo>
                  <a:pt x="4156481" y="1052494"/>
                </a:lnTo>
                <a:cubicBezTo>
                  <a:pt x="4156481" y="1067988"/>
                  <a:pt x="4175181" y="1075735"/>
                  <a:pt x="4186133" y="1064782"/>
                </a:cubicBezTo>
                <a:lnTo>
                  <a:pt x="4594723" y="656193"/>
                </a:lnTo>
                <a:cubicBezTo>
                  <a:pt x="4598062" y="652854"/>
                  <a:pt x="4602603" y="650984"/>
                  <a:pt x="4607412" y="650984"/>
                </a:cubicBezTo>
                <a:lnTo>
                  <a:pt x="4768763" y="650984"/>
                </a:lnTo>
                <a:cubicBezTo>
                  <a:pt x="4773572" y="650984"/>
                  <a:pt x="4778113" y="649114"/>
                  <a:pt x="4781452" y="645775"/>
                </a:cubicBezTo>
                <a:lnTo>
                  <a:pt x="4828736" y="598491"/>
                </a:lnTo>
                <a:cubicBezTo>
                  <a:pt x="4832476" y="594751"/>
                  <a:pt x="4838620" y="594751"/>
                  <a:pt x="4842494" y="598491"/>
                </a:cubicBezTo>
                <a:lnTo>
                  <a:pt x="4923570" y="679568"/>
                </a:lnTo>
                <a:cubicBezTo>
                  <a:pt x="4927310" y="683308"/>
                  <a:pt x="4933454" y="683308"/>
                  <a:pt x="4937328" y="679568"/>
                </a:cubicBezTo>
                <a:lnTo>
                  <a:pt x="4948948" y="667947"/>
                </a:lnTo>
                <a:cubicBezTo>
                  <a:pt x="4952822" y="663673"/>
                  <a:pt x="4952822" y="657529"/>
                  <a:pt x="4948948" y="653789"/>
                </a:cubicBezTo>
                <a:close/>
              </a:path>
            </a:pathLst>
          </a:custGeom>
          <a:solidFill>
            <a:schemeClr val="bg2">
              <a:lumMod val="90000"/>
            </a:schemeClr>
          </a:solidFill>
          <a:ln w="3175" cap="flat">
            <a:noFill/>
            <a:prstDash val="solid"/>
            <a:miter/>
          </a:ln>
        </p:spPr>
        <p:txBody>
          <a:bodyPr/>
          <a:lstStyle/>
          <a:p>
            <a:endParaRPr lang="en-US" sz="1200">
              <a:latin typeface="+mn-lt"/>
            </a:endParaRPr>
          </a:p>
        </p:txBody>
      </p:sp>
      <p:sp>
        <p:nvSpPr>
          <p:cNvPr id="87" name="Freeform: Shape 86">
            <a:extLst>
              <a:ext uri="{FF2B5EF4-FFF2-40B4-BE49-F238E27FC236}">
                <a16:creationId xmlns:a16="http://schemas.microsoft.com/office/drawing/2014/main" id="{874D8DF9-BE37-4E0F-8A0E-84BC80CE521D}"/>
              </a:ext>
            </a:extLst>
          </p:cNvPr>
          <p:cNvSpPr/>
          <p:nvPr/>
        </p:nvSpPr>
        <p:spPr>
          <a:xfrm>
            <a:off x="7135954" y="3850427"/>
            <a:ext cx="925964" cy="506769"/>
          </a:xfrm>
          <a:custGeom>
            <a:avLst/>
            <a:gdLst/>
            <a:ahLst/>
            <a:cxnLst/>
            <a:rect l="0" t="0" r="0" b="0"/>
            <a:pathLst>
              <a:path w="1059205" h="579691">
                <a:moveTo>
                  <a:pt x="3406" y="488397"/>
                </a:moveTo>
                <a:lnTo>
                  <a:pt x="87020" y="572011"/>
                </a:lnTo>
                <a:cubicBezTo>
                  <a:pt x="91695" y="576686"/>
                  <a:pt x="98240" y="579357"/>
                  <a:pt x="104919" y="579357"/>
                </a:cubicBezTo>
                <a:lnTo>
                  <a:pt x="278960" y="579357"/>
                </a:lnTo>
                <a:cubicBezTo>
                  <a:pt x="292851" y="579357"/>
                  <a:pt x="304204" y="568004"/>
                  <a:pt x="304204" y="554113"/>
                </a:cubicBezTo>
                <a:lnTo>
                  <a:pt x="304204" y="349217"/>
                </a:lnTo>
                <a:cubicBezTo>
                  <a:pt x="304204" y="326778"/>
                  <a:pt x="331452" y="315424"/>
                  <a:pt x="347347" y="331319"/>
                </a:cubicBezTo>
                <a:lnTo>
                  <a:pt x="511504" y="495476"/>
                </a:lnTo>
                <a:cubicBezTo>
                  <a:pt x="521388" y="505360"/>
                  <a:pt x="537416" y="505360"/>
                  <a:pt x="547167" y="495476"/>
                </a:cubicBezTo>
                <a:lnTo>
                  <a:pt x="654824" y="387819"/>
                </a:lnTo>
                <a:cubicBezTo>
                  <a:pt x="659499" y="383144"/>
                  <a:pt x="666044" y="380473"/>
                  <a:pt x="672722" y="380473"/>
                </a:cubicBezTo>
                <a:lnTo>
                  <a:pt x="894848" y="380473"/>
                </a:lnTo>
                <a:cubicBezTo>
                  <a:pt x="901527" y="380473"/>
                  <a:pt x="907938" y="383144"/>
                  <a:pt x="912747" y="387819"/>
                </a:cubicBezTo>
                <a:lnTo>
                  <a:pt x="1015862" y="490934"/>
                </a:lnTo>
                <a:cubicBezTo>
                  <a:pt x="1031757" y="506829"/>
                  <a:pt x="1059005" y="495609"/>
                  <a:pt x="1059005" y="473036"/>
                </a:cubicBezTo>
                <a:lnTo>
                  <a:pt x="1059005" y="151401"/>
                </a:lnTo>
                <a:lnTo>
                  <a:pt x="1059005" y="150733"/>
                </a:lnTo>
                <a:lnTo>
                  <a:pt x="1020270" y="150733"/>
                </a:lnTo>
                <a:cubicBezTo>
                  <a:pt x="1016931" y="150733"/>
                  <a:pt x="1013592" y="149397"/>
                  <a:pt x="1011187" y="146993"/>
                </a:cubicBezTo>
                <a:lnTo>
                  <a:pt x="986611" y="122416"/>
                </a:lnTo>
                <a:cubicBezTo>
                  <a:pt x="981669" y="117474"/>
                  <a:pt x="973521" y="117474"/>
                  <a:pt x="968445" y="122416"/>
                </a:cubicBezTo>
                <a:lnTo>
                  <a:pt x="865730" y="225131"/>
                </a:lnTo>
                <a:cubicBezTo>
                  <a:pt x="860788" y="230073"/>
                  <a:pt x="852640" y="230073"/>
                  <a:pt x="847565" y="225131"/>
                </a:cubicBezTo>
                <a:lnTo>
                  <a:pt x="695028" y="72595"/>
                </a:lnTo>
                <a:cubicBezTo>
                  <a:pt x="692892" y="70458"/>
                  <a:pt x="691556" y="67386"/>
                  <a:pt x="691556" y="64314"/>
                </a:cubicBezTo>
                <a:lnTo>
                  <a:pt x="691556" y="12756"/>
                </a:lnTo>
                <a:cubicBezTo>
                  <a:pt x="691556" y="6211"/>
                  <a:pt x="686346" y="1002"/>
                  <a:pt x="679802" y="1002"/>
                </a:cubicBezTo>
                <a:lnTo>
                  <a:pt x="368184" y="1002"/>
                </a:lnTo>
                <a:cubicBezTo>
                  <a:pt x="364845" y="1002"/>
                  <a:pt x="361639" y="2337"/>
                  <a:pt x="359235" y="4742"/>
                </a:cubicBezTo>
                <a:lnTo>
                  <a:pt x="11954" y="352022"/>
                </a:lnTo>
                <a:cubicBezTo>
                  <a:pt x="5009" y="358968"/>
                  <a:pt x="1002" y="368451"/>
                  <a:pt x="1002" y="378335"/>
                </a:cubicBezTo>
                <a:lnTo>
                  <a:pt x="1002" y="489198"/>
                </a:lnTo>
                <a:cubicBezTo>
                  <a:pt x="1002" y="488130"/>
                  <a:pt x="2471" y="487462"/>
                  <a:pt x="3406" y="488397"/>
                </a:cubicBezTo>
                <a:close/>
              </a:path>
            </a:pathLst>
          </a:custGeom>
          <a:solidFill>
            <a:schemeClr val="bg2">
              <a:lumMod val="90000"/>
            </a:schemeClr>
          </a:solidFill>
          <a:ln w="3175" cap="flat">
            <a:noFill/>
            <a:prstDash val="solid"/>
            <a:miter/>
          </a:ln>
        </p:spPr>
        <p:txBody>
          <a:bodyPr/>
          <a:lstStyle/>
          <a:p>
            <a:endParaRPr lang="en-US" sz="1200">
              <a:latin typeface="+mn-lt"/>
            </a:endParaRPr>
          </a:p>
        </p:txBody>
      </p:sp>
      <p:grpSp>
        <p:nvGrpSpPr>
          <p:cNvPr id="17" name="Group 16">
            <a:extLst>
              <a:ext uri="{FF2B5EF4-FFF2-40B4-BE49-F238E27FC236}">
                <a16:creationId xmlns:a16="http://schemas.microsoft.com/office/drawing/2014/main" id="{1EF34130-4A30-4FAD-A0C7-61A2632884B0}"/>
              </a:ext>
            </a:extLst>
          </p:cNvPr>
          <p:cNvGrpSpPr>
            <a:grpSpLocks/>
          </p:cNvGrpSpPr>
          <p:nvPr/>
        </p:nvGrpSpPr>
        <p:grpSpPr>
          <a:xfrm>
            <a:off x="7134847" y="3687566"/>
            <a:ext cx="2086630" cy="1810366"/>
            <a:chOff x="5396621" y="3528840"/>
            <a:chExt cx="2386886" cy="2070869"/>
          </a:xfrm>
          <a:solidFill>
            <a:schemeClr val="bg2">
              <a:lumMod val="90000"/>
            </a:schemeClr>
          </a:solidFill>
        </p:grpSpPr>
        <p:sp>
          <p:nvSpPr>
            <p:cNvPr id="68" name="Freeform: Shape 67">
              <a:extLst>
                <a:ext uri="{FF2B5EF4-FFF2-40B4-BE49-F238E27FC236}">
                  <a16:creationId xmlns:a16="http://schemas.microsoft.com/office/drawing/2014/main" id="{E526FDDA-DE32-41CA-AD14-E87A1B2BF9CA}"/>
                </a:ext>
              </a:extLst>
            </p:cNvPr>
            <p:cNvSpPr/>
            <p:nvPr/>
          </p:nvSpPr>
          <p:spPr>
            <a:xfrm>
              <a:off x="6456619" y="3528840"/>
              <a:ext cx="72127" cy="72127"/>
            </a:xfrm>
            <a:custGeom>
              <a:avLst/>
              <a:gdLst/>
              <a:ahLst/>
              <a:cxnLst/>
              <a:rect l="0" t="0" r="0" b="0"/>
              <a:pathLst>
                <a:path w="72127" h="72127">
                  <a:moveTo>
                    <a:pt x="48152" y="65916"/>
                  </a:moveTo>
                  <a:lnTo>
                    <a:pt x="65916" y="48152"/>
                  </a:lnTo>
                  <a:cubicBezTo>
                    <a:pt x="69656" y="44412"/>
                    <a:pt x="71794" y="39336"/>
                    <a:pt x="71794" y="34127"/>
                  </a:cubicBezTo>
                  <a:lnTo>
                    <a:pt x="71794" y="1002"/>
                  </a:lnTo>
                  <a:lnTo>
                    <a:pt x="1002" y="71794"/>
                  </a:lnTo>
                  <a:lnTo>
                    <a:pt x="34127" y="71794"/>
                  </a:lnTo>
                  <a:cubicBezTo>
                    <a:pt x="39470" y="71794"/>
                    <a:pt x="44412" y="69656"/>
                    <a:pt x="48152" y="65916"/>
                  </a:cubicBezTo>
                  <a:close/>
                </a:path>
              </a:pathLst>
            </a:custGeom>
            <a:grpFill/>
            <a:ln w="3175" cap="flat">
              <a:noFill/>
              <a:prstDash val="solid"/>
              <a:miter/>
            </a:ln>
          </p:spPr>
          <p:txBody>
            <a:bodyPr/>
            <a:lstStyle/>
            <a:p>
              <a:endParaRPr lang="en-US" sz="1200">
                <a:latin typeface="+mn-lt"/>
              </a:endParaRPr>
            </a:p>
          </p:txBody>
        </p:sp>
        <p:grpSp>
          <p:nvGrpSpPr>
            <p:cNvPr id="69" name="Group 68">
              <a:extLst>
                <a:ext uri="{FF2B5EF4-FFF2-40B4-BE49-F238E27FC236}">
                  <a16:creationId xmlns:a16="http://schemas.microsoft.com/office/drawing/2014/main" id="{64372D0D-471B-42C6-905C-84E66C1D179A}"/>
                </a:ext>
              </a:extLst>
            </p:cNvPr>
            <p:cNvGrpSpPr/>
            <p:nvPr/>
          </p:nvGrpSpPr>
          <p:grpSpPr>
            <a:xfrm>
              <a:off x="5396621" y="3550754"/>
              <a:ext cx="2386886" cy="2048955"/>
              <a:chOff x="5396621" y="3550754"/>
              <a:chExt cx="2386886" cy="2048955"/>
            </a:xfrm>
            <a:grpFill/>
          </p:grpSpPr>
          <p:sp>
            <p:nvSpPr>
              <p:cNvPr id="70" name="Freeform: Shape 69">
                <a:extLst>
                  <a:ext uri="{FF2B5EF4-FFF2-40B4-BE49-F238E27FC236}">
                    <a16:creationId xmlns:a16="http://schemas.microsoft.com/office/drawing/2014/main" id="{498FC6A3-D99B-489D-8380-FD40EF11345B}"/>
                  </a:ext>
                </a:extLst>
              </p:cNvPr>
              <p:cNvSpPr/>
              <p:nvPr/>
            </p:nvSpPr>
            <p:spPr>
              <a:xfrm>
                <a:off x="6926650" y="5012244"/>
                <a:ext cx="132234" cy="324574"/>
              </a:xfrm>
              <a:custGeom>
                <a:avLst/>
                <a:gdLst/>
                <a:ahLst/>
                <a:cxnLst/>
                <a:rect l="0" t="0" r="0" b="0"/>
                <a:pathLst>
                  <a:path w="132233" h="324573">
                    <a:moveTo>
                      <a:pt x="111597" y="4493"/>
                    </a:moveTo>
                    <a:lnTo>
                      <a:pt x="10886" y="105204"/>
                    </a:lnTo>
                    <a:cubicBezTo>
                      <a:pt x="4608" y="111482"/>
                      <a:pt x="1002" y="120030"/>
                      <a:pt x="1002" y="128980"/>
                    </a:cubicBezTo>
                    <a:lnTo>
                      <a:pt x="1002" y="267892"/>
                    </a:lnTo>
                    <a:cubicBezTo>
                      <a:pt x="1002" y="278577"/>
                      <a:pt x="5276" y="288862"/>
                      <a:pt x="12889" y="296476"/>
                    </a:cubicBezTo>
                    <a:lnTo>
                      <a:pt x="37333" y="320919"/>
                    </a:lnTo>
                    <a:cubicBezTo>
                      <a:pt x="42008" y="325594"/>
                      <a:pt x="49487" y="325594"/>
                      <a:pt x="54162" y="320919"/>
                    </a:cubicBezTo>
                    <a:lnTo>
                      <a:pt x="122150" y="252932"/>
                    </a:lnTo>
                    <a:cubicBezTo>
                      <a:pt x="128427" y="246654"/>
                      <a:pt x="131900" y="238239"/>
                      <a:pt x="131900" y="229557"/>
                    </a:cubicBezTo>
                    <a:lnTo>
                      <a:pt x="131900" y="12908"/>
                    </a:lnTo>
                    <a:cubicBezTo>
                      <a:pt x="132034" y="2356"/>
                      <a:pt x="119077" y="-2987"/>
                      <a:pt x="111597" y="4493"/>
                    </a:cubicBezTo>
                    <a:close/>
                  </a:path>
                </a:pathLst>
              </a:custGeom>
              <a:grpFill/>
              <a:ln w="3175" cap="flat">
                <a:noFill/>
                <a:prstDash val="solid"/>
                <a:miter/>
              </a:ln>
            </p:spPr>
            <p:txBody>
              <a:bodyPr/>
              <a:lstStyle/>
              <a:p>
                <a:endParaRPr lang="en-US" sz="1200">
                  <a:latin typeface="+mn-lt"/>
                </a:endParaRPr>
              </a:p>
            </p:txBody>
          </p:sp>
          <p:sp>
            <p:nvSpPr>
              <p:cNvPr id="71" name="Freeform: Shape 70">
                <a:extLst>
                  <a:ext uri="{FF2B5EF4-FFF2-40B4-BE49-F238E27FC236}">
                    <a16:creationId xmlns:a16="http://schemas.microsoft.com/office/drawing/2014/main" id="{BC3E5461-B4CC-481D-A108-FBA28765BC59}"/>
                  </a:ext>
                </a:extLst>
              </p:cNvPr>
              <p:cNvSpPr/>
              <p:nvPr/>
            </p:nvSpPr>
            <p:spPr>
              <a:xfrm>
                <a:off x="5396621" y="3550754"/>
                <a:ext cx="2386886" cy="2048955"/>
              </a:xfrm>
              <a:custGeom>
                <a:avLst/>
                <a:gdLst/>
                <a:ahLst/>
                <a:cxnLst/>
                <a:rect l="0" t="0" r="0" b="0"/>
                <a:pathLst>
                  <a:path w="2386885" h="2048955">
                    <a:moveTo>
                      <a:pt x="2385483" y="249708"/>
                    </a:moveTo>
                    <a:lnTo>
                      <a:pt x="2254853" y="119077"/>
                    </a:lnTo>
                    <a:cubicBezTo>
                      <a:pt x="2249376" y="113601"/>
                      <a:pt x="2241896" y="110529"/>
                      <a:pt x="2234149" y="110662"/>
                    </a:cubicBezTo>
                    <a:lnTo>
                      <a:pt x="2083750" y="112933"/>
                    </a:lnTo>
                    <a:cubicBezTo>
                      <a:pt x="2076671" y="113067"/>
                      <a:pt x="2069859" y="115871"/>
                      <a:pt x="2064916" y="120947"/>
                    </a:cubicBezTo>
                    <a:lnTo>
                      <a:pt x="2014561" y="171303"/>
                    </a:lnTo>
                    <a:cubicBezTo>
                      <a:pt x="2003876" y="181988"/>
                      <a:pt x="1986512" y="181988"/>
                      <a:pt x="1975960" y="171303"/>
                    </a:cubicBezTo>
                    <a:lnTo>
                      <a:pt x="1900092" y="94901"/>
                    </a:lnTo>
                    <a:cubicBezTo>
                      <a:pt x="1889406" y="84216"/>
                      <a:pt x="1872176" y="84216"/>
                      <a:pt x="1861490" y="94901"/>
                    </a:cubicBezTo>
                    <a:lnTo>
                      <a:pt x="1788561" y="167830"/>
                    </a:lnTo>
                    <a:cubicBezTo>
                      <a:pt x="1777876" y="178516"/>
                      <a:pt x="1760646" y="178516"/>
                      <a:pt x="1749960" y="167830"/>
                    </a:cubicBezTo>
                    <a:lnTo>
                      <a:pt x="1722178" y="140048"/>
                    </a:lnTo>
                    <a:lnTo>
                      <a:pt x="1680103" y="140048"/>
                    </a:lnTo>
                    <a:cubicBezTo>
                      <a:pt x="1672757" y="140048"/>
                      <a:pt x="1666746" y="134037"/>
                      <a:pt x="1666746" y="126691"/>
                    </a:cubicBezTo>
                    <a:lnTo>
                      <a:pt x="1666746" y="84483"/>
                    </a:lnTo>
                    <a:lnTo>
                      <a:pt x="1595153" y="12889"/>
                    </a:lnTo>
                    <a:cubicBezTo>
                      <a:pt x="1587539" y="5276"/>
                      <a:pt x="1577255" y="1002"/>
                      <a:pt x="1566569" y="1002"/>
                    </a:cubicBezTo>
                    <a:lnTo>
                      <a:pt x="1448493" y="1002"/>
                    </a:lnTo>
                    <a:lnTo>
                      <a:pt x="1448360" y="1002"/>
                    </a:lnTo>
                    <a:lnTo>
                      <a:pt x="1217819" y="1002"/>
                    </a:lnTo>
                    <a:cubicBezTo>
                      <a:pt x="1215415" y="1002"/>
                      <a:pt x="1213011" y="1937"/>
                      <a:pt x="1211408" y="3673"/>
                    </a:cubicBezTo>
                    <a:lnTo>
                      <a:pt x="1156511" y="58570"/>
                    </a:lnTo>
                    <a:cubicBezTo>
                      <a:pt x="1154908" y="60173"/>
                      <a:pt x="1152771" y="61108"/>
                      <a:pt x="1150500" y="61108"/>
                    </a:cubicBezTo>
                    <a:lnTo>
                      <a:pt x="1116841" y="61108"/>
                    </a:lnTo>
                    <a:cubicBezTo>
                      <a:pt x="1109227" y="61108"/>
                      <a:pt x="1105354" y="70324"/>
                      <a:pt x="1110830" y="75667"/>
                    </a:cubicBezTo>
                    <a:lnTo>
                      <a:pt x="1191239" y="156076"/>
                    </a:lnTo>
                    <a:cubicBezTo>
                      <a:pt x="1192842" y="157679"/>
                      <a:pt x="1194979" y="158614"/>
                      <a:pt x="1197250" y="158614"/>
                    </a:cubicBezTo>
                    <a:lnTo>
                      <a:pt x="1331487" y="158614"/>
                    </a:lnTo>
                    <a:cubicBezTo>
                      <a:pt x="1338700" y="158614"/>
                      <a:pt x="1344577" y="164491"/>
                      <a:pt x="1344577" y="171704"/>
                    </a:cubicBezTo>
                    <a:lnTo>
                      <a:pt x="1344577" y="251979"/>
                    </a:lnTo>
                    <a:cubicBezTo>
                      <a:pt x="1344577" y="255452"/>
                      <a:pt x="1343241" y="258791"/>
                      <a:pt x="1340703" y="261329"/>
                    </a:cubicBezTo>
                    <a:lnTo>
                      <a:pt x="1297694" y="304338"/>
                    </a:lnTo>
                    <a:cubicBezTo>
                      <a:pt x="1295290" y="306742"/>
                      <a:pt x="1291817" y="308211"/>
                      <a:pt x="1288344" y="308211"/>
                    </a:cubicBezTo>
                    <a:lnTo>
                      <a:pt x="1058738" y="308211"/>
                    </a:lnTo>
                    <a:lnTo>
                      <a:pt x="1058738" y="308879"/>
                    </a:lnTo>
                    <a:lnTo>
                      <a:pt x="1058738" y="633987"/>
                    </a:lnTo>
                    <a:cubicBezTo>
                      <a:pt x="1058738" y="655225"/>
                      <a:pt x="1033093" y="665911"/>
                      <a:pt x="1017999" y="650817"/>
                    </a:cubicBezTo>
                    <a:lnTo>
                      <a:pt x="912079" y="544896"/>
                    </a:lnTo>
                    <a:cubicBezTo>
                      <a:pt x="907671" y="540489"/>
                      <a:pt x="901527" y="537951"/>
                      <a:pt x="895249" y="537951"/>
                    </a:cubicBezTo>
                    <a:lnTo>
                      <a:pt x="672055" y="537951"/>
                    </a:lnTo>
                    <a:cubicBezTo>
                      <a:pt x="665777" y="537951"/>
                      <a:pt x="659633" y="540489"/>
                      <a:pt x="655225" y="544896"/>
                    </a:cubicBezTo>
                    <a:lnTo>
                      <a:pt x="546099" y="654023"/>
                    </a:lnTo>
                    <a:cubicBezTo>
                      <a:pt x="536749" y="663372"/>
                      <a:pt x="521655" y="663372"/>
                      <a:pt x="512439" y="654023"/>
                    </a:cubicBezTo>
                    <a:lnTo>
                      <a:pt x="344809" y="486527"/>
                    </a:lnTo>
                    <a:cubicBezTo>
                      <a:pt x="329850" y="471567"/>
                      <a:pt x="304071" y="482119"/>
                      <a:pt x="304071" y="503356"/>
                    </a:cubicBezTo>
                    <a:lnTo>
                      <a:pt x="304071" y="713194"/>
                    </a:lnTo>
                    <a:cubicBezTo>
                      <a:pt x="304071" y="726418"/>
                      <a:pt x="293385" y="736969"/>
                      <a:pt x="280295" y="736969"/>
                    </a:cubicBezTo>
                    <a:lnTo>
                      <a:pt x="104384" y="736969"/>
                    </a:lnTo>
                    <a:cubicBezTo>
                      <a:pt x="98107" y="736969"/>
                      <a:pt x="91962" y="734432"/>
                      <a:pt x="87555" y="730024"/>
                    </a:cubicBezTo>
                    <a:lnTo>
                      <a:pt x="1002" y="643471"/>
                    </a:lnTo>
                    <a:lnTo>
                      <a:pt x="1002" y="780246"/>
                    </a:lnTo>
                    <a:cubicBezTo>
                      <a:pt x="1002" y="790130"/>
                      <a:pt x="4875" y="799613"/>
                      <a:pt x="11954" y="806559"/>
                    </a:cubicBezTo>
                    <a:lnTo>
                      <a:pt x="230474" y="1025079"/>
                    </a:lnTo>
                    <a:cubicBezTo>
                      <a:pt x="237420" y="1032024"/>
                      <a:pt x="246903" y="1036031"/>
                      <a:pt x="256787" y="1036031"/>
                    </a:cubicBezTo>
                    <a:lnTo>
                      <a:pt x="652821" y="1036031"/>
                    </a:lnTo>
                    <a:cubicBezTo>
                      <a:pt x="673390" y="1036031"/>
                      <a:pt x="690086" y="1052727"/>
                      <a:pt x="690086" y="1073297"/>
                    </a:cubicBezTo>
                    <a:lnTo>
                      <a:pt x="690086" y="1188835"/>
                    </a:lnTo>
                    <a:cubicBezTo>
                      <a:pt x="690086" y="1198719"/>
                      <a:pt x="693960" y="1208202"/>
                      <a:pt x="701039" y="1215148"/>
                    </a:cubicBezTo>
                    <a:lnTo>
                      <a:pt x="768625" y="1282734"/>
                    </a:lnTo>
                    <a:cubicBezTo>
                      <a:pt x="775571" y="1289680"/>
                      <a:pt x="779578" y="1299163"/>
                      <a:pt x="779578" y="1309047"/>
                    </a:cubicBezTo>
                    <a:lnTo>
                      <a:pt x="779578" y="1817813"/>
                    </a:lnTo>
                    <a:cubicBezTo>
                      <a:pt x="779578" y="1827698"/>
                      <a:pt x="783451" y="1837181"/>
                      <a:pt x="790531" y="1844126"/>
                    </a:cubicBezTo>
                    <a:lnTo>
                      <a:pt x="983672" y="2037268"/>
                    </a:lnTo>
                    <a:cubicBezTo>
                      <a:pt x="998231" y="2051827"/>
                      <a:pt x="1021873" y="2051827"/>
                      <a:pt x="1036432" y="2037268"/>
                    </a:cubicBezTo>
                    <a:lnTo>
                      <a:pt x="1304372" y="1769327"/>
                    </a:lnTo>
                    <a:cubicBezTo>
                      <a:pt x="1311318" y="1762382"/>
                      <a:pt x="1315325" y="1752899"/>
                      <a:pt x="1315325" y="1743014"/>
                    </a:cubicBezTo>
                    <a:lnTo>
                      <a:pt x="1315325" y="1680370"/>
                    </a:lnTo>
                    <a:cubicBezTo>
                      <a:pt x="1315325" y="1670486"/>
                      <a:pt x="1319199" y="1661003"/>
                      <a:pt x="1326277" y="1654057"/>
                    </a:cubicBezTo>
                    <a:lnTo>
                      <a:pt x="1428592" y="1551743"/>
                    </a:lnTo>
                    <a:cubicBezTo>
                      <a:pt x="1435538" y="1544797"/>
                      <a:pt x="1439545" y="1535314"/>
                      <a:pt x="1439545" y="1525430"/>
                    </a:cubicBezTo>
                    <a:lnTo>
                      <a:pt x="1439545" y="1241060"/>
                    </a:lnTo>
                    <a:cubicBezTo>
                      <a:pt x="1439545" y="1231176"/>
                      <a:pt x="1443418" y="1221693"/>
                      <a:pt x="1450497" y="1214747"/>
                    </a:cubicBezTo>
                    <a:lnTo>
                      <a:pt x="1775739" y="889506"/>
                    </a:lnTo>
                    <a:cubicBezTo>
                      <a:pt x="1787760" y="877484"/>
                      <a:pt x="1779212" y="857048"/>
                      <a:pt x="1762249" y="857048"/>
                    </a:cubicBezTo>
                    <a:lnTo>
                      <a:pt x="1567104" y="857048"/>
                    </a:lnTo>
                    <a:cubicBezTo>
                      <a:pt x="1557220" y="857048"/>
                      <a:pt x="1547736" y="853175"/>
                      <a:pt x="1540790" y="846096"/>
                    </a:cubicBezTo>
                    <a:lnTo>
                      <a:pt x="1288878" y="594184"/>
                    </a:lnTo>
                    <a:cubicBezTo>
                      <a:pt x="1281933" y="587238"/>
                      <a:pt x="1277926" y="577755"/>
                      <a:pt x="1277926" y="567871"/>
                    </a:cubicBezTo>
                    <a:lnTo>
                      <a:pt x="1277926" y="397970"/>
                    </a:lnTo>
                    <a:cubicBezTo>
                      <a:pt x="1277926" y="386483"/>
                      <a:pt x="1291817" y="380740"/>
                      <a:pt x="1299965" y="388887"/>
                    </a:cubicBezTo>
                    <a:lnTo>
                      <a:pt x="1665678" y="754600"/>
                    </a:lnTo>
                    <a:cubicBezTo>
                      <a:pt x="1680236" y="769160"/>
                      <a:pt x="1703879" y="769160"/>
                      <a:pt x="1718437" y="754600"/>
                    </a:cubicBezTo>
                    <a:lnTo>
                      <a:pt x="1907572" y="565466"/>
                    </a:lnTo>
                    <a:cubicBezTo>
                      <a:pt x="1918391" y="554647"/>
                      <a:pt x="1918391" y="537150"/>
                      <a:pt x="1907572" y="526330"/>
                    </a:cubicBezTo>
                    <a:lnTo>
                      <a:pt x="1850805" y="469563"/>
                    </a:lnTo>
                    <a:cubicBezTo>
                      <a:pt x="1836112" y="454871"/>
                      <a:pt x="1811802" y="454604"/>
                      <a:pt x="1797511" y="469697"/>
                    </a:cubicBezTo>
                    <a:cubicBezTo>
                      <a:pt x="1782417" y="485592"/>
                      <a:pt x="1757440" y="485725"/>
                      <a:pt x="1742080" y="470365"/>
                    </a:cubicBezTo>
                    <a:lnTo>
                      <a:pt x="1655927" y="384213"/>
                    </a:lnTo>
                    <a:cubicBezTo>
                      <a:pt x="1649382" y="377668"/>
                      <a:pt x="1649382" y="366848"/>
                      <a:pt x="1655927" y="360304"/>
                    </a:cubicBezTo>
                    <a:lnTo>
                      <a:pt x="1682107" y="334124"/>
                    </a:lnTo>
                    <a:cubicBezTo>
                      <a:pt x="1688652" y="327579"/>
                      <a:pt x="1699471" y="327579"/>
                      <a:pt x="1706016" y="334124"/>
                    </a:cubicBezTo>
                    <a:lnTo>
                      <a:pt x="1778143" y="406251"/>
                    </a:lnTo>
                    <a:cubicBezTo>
                      <a:pt x="1782818" y="410926"/>
                      <a:pt x="1789229" y="413598"/>
                      <a:pt x="1795908" y="413598"/>
                    </a:cubicBezTo>
                    <a:lnTo>
                      <a:pt x="2076270" y="413598"/>
                    </a:lnTo>
                    <a:cubicBezTo>
                      <a:pt x="2081746" y="413598"/>
                      <a:pt x="2086955" y="415735"/>
                      <a:pt x="2090696" y="419608"/>
                    </a:cubicBezTo>
                    <a:lnTo>
                      <a:pt x="2154141" y="483054"/>
                    </a:lnTo>
                    <a:lnTo>
                      <a:pt x="2385483" y="251712"/>
                    </a:lnTo>
                    <a:cubicBezTo>
                      <a:pt x="2386018" y="251177"/>
                      <a:pt x="2386018" y="250376"/>
                      <a:pt x="2385483" y="249708"/>
                    </a:cubicBezTo>
                    <a:close/>
                  </a:path>
                </a:pathLst>
              </a:custGeom>
              <a:grpFill/>
              <a:ln w="3175" cap="flat">
                <a:noFill/>
                <a:prstDash val="solid"/>
                <a:miter/>
              </a:ln>
            </p:spPr>
            <p:txBody>
              <a:bodyPr/>
              <a:lstStyle/>
              <a:p>
                <a:endParaRPr lang="en-US" sz="1200">
                  <a:latin typeface="+mn-lt"/>
                </a:endParaRPr>
              </a:p>
            </p:txBody>
          </p:sp>
        </p:grpSp>
      </p:grpSp>
      <p:grpSp>
        <p:nvGrpSpPr>
          <p:cNvPr id="18" name="Group 17">
            <a:extLst>
              <a:ext uri="{FF2B5EF4-FFF2-40B4-BE49-F238E27FC236}">
                <a16:creationId xmlns:a16="http://schemas.microsoft.com/office/drawing/2014/main" id="{56C67EB8-7BCB-4D59-AC56-09E5DCE105C2}"/>
              </a:ext>
            </a:extLst>
          </p:cNvPr>
          <p:cNvGrpSpPr>
            <a:grpSpLocks/>
          </p:cNvGrpSpPr>
          <p:nvPr/>
        </p:nvGrpSpPr>
        <p:grpSpPr>
          <a:xfrm>
            <a:off x="9018163" y="3917401"/>
            <a:ext cx="2422919" cy="1860305"/>
            <a:chOff x="7551414" y="3792065"/>
            <a:chExt cx="2771566" cy="2127994"/>
          </a:xfrm>
          <a:solidFill>
            <a:schemeClr val="bg2">
              <a:lumMod val="90000"/>
            </a:schemeClr>
          </a:solidFill>
        </p:grpSpPr>
        <p:sp>
          <p:nvSpPr>
            <p:cNvPr id="56" name="Freeform: Shape 55">
              <a:extLst>
                <a:ext uri="{FF2B5EF4-FFF2-40B4-BE49-F238E27FC236}">
                  <a16:creationId xmlns:a16="http://schemas.microsoft.com/office/drawing/2014/main" id="{A1F99269-A482-4550-BA84-A539A1777501}"/>
                </a:ext>
              </a:extLst>
            </p:cNvPr>
            <p:cNvSpPr/>
            <p:nvPr/>
          </p:nvSpPr>
          <p:spPr>
            <a:xfrm>
              <a:off x="7845267" y="4431688"/>
              <a:ext cx="61442" cy="96170"/>
            </a:xfrm>
            <a:custGeom>
              <a:avLst/>
              <a:gdLst/>
              <a:ahLst/>
              <a:cxnLst/>
              <a:rect l="0" t="0" r="0" b="0"/>
              <a:pathLst>
                <a:path w="61441" h="96169">
                  <a:moveTo>
                    <a:pt x="140" y="83362"/>
                  </a:moveTo>
                  <a:lnTo>
                    <a:pt x="140" y="13639"/>
                  </a:lnTo>
                  <a:cubicBezTo>
                    <a:pt x="140" y="1617"/>
                    <a:pt x="14699" y="-4393"/>
                    <a:pt x="23114" y="4155"/>
                  </a:cubicBezTo>
                  <a:lnTo>
                    <a:pt x="57976" y="39017"/>
                  </a:lnTo>
                  <a:cubicBezTo>
                    <a:pt x="63185" y="44226"/>
                    <a:pt x="63185" y="52774"/>
                    <a:pt x="57976" y="58117"/>
                  </a:cubicBezTo>
                  <a:lnTo>
                    <a:pt x="23114" y="92979"/>
                  </a:lnTo>
                  <a:cubicBezTo>
                    <a:pt x="14566" y="101394"/>
                    <a:pt x="140" y="95383"/>
                    <a:pt x="140" y="83362"/>
                  </a:cubicBezTo>
                  <a:close/>
                </a:path>
              </a:pathLst>
            </a:custGeom>
            <a:grpFill/>
            <a:ln w="3175" cap="flat">
              <a:noFill/>
              <a:prstDash val="solid"/>
              <a:miter/>
            </a:ln>
          </p:spPr>
          <p:txBody>
            <a:bodyPr/>
            <a:lstStyle/>
            <a:p>
              <a:endParaRPr lang="en-US" sz="1200">
                <a:latin typeface="+mn-lt"/>
              </a:endParaRPr>
            </a:p>
          </p:txBody>
        </p:sp>
        <p:sp>
          <p:nvSpPr>
            <p:cNvPr id="57" name="Freeform: Shape 56">
              <a:extLst>
                <a:ext uri="{FF2B5EF4-FFF2-40B4-BE49-F238E27FC236}">
                  <a16:creationId xmlns:a16="http://schemas.microsoft.com/office/drawing/2014/main" id="{78B98B8B-B110-48EE-920D-BB61A00EE09D}"/>
                </a:ext>
              </a:extLst>
            </p:cNvPr>
            <p:cNvSpPr/>
            <p:nvPr/>
          </p:nvSpPr>
          <p:spPr>
            <a:xfrm>
              <a:off x="8255940" y="4575550"/>
              <a:ext cx="259125" cy="259125"/>
            </a:xfrm>
            <a:custGeom>
              <a:avLst/>
              <a:gdLst/>
              <a:ahLst/>
              <a:cxnLst/>
              <a:rect l="0" t="0" r="0" b="0"/>
              <a:pathLst>
                <a:path w="259124" h="259124">
                  <a:moveTo>
                    <a:pt x="69116" y="140"/>
                  </a:moveTo>
                  <a:lnTo>
                    <a:pt x="10078" y="140"/>
                  </a:lnTo>
                  <a:cubicBezTo>
                    <a:pt x="1262" y="140"/>
                    <a:pt x="-3146" y="10826"/>
                    <a:pt x="2999" y="17104"/>
                  </a:cubicBezTo>
                  <a:lnTo>
                    <a:pt x="242889" y="256994"/>
                  </a:lnTo>
                  <a:cubicBezTo>
                    <a:pt x="249167" y="263272"/>
                    <a:pt x="259853" y="258864"/>
                    <a:pt x="259853" y="249915"/>
                  </a:cubicBezTo>
                  <a:lnTo>
                    <a:pt x="259853" y="190878"/>
                  </a:lnTo>
                  <a:cubicBezTo>
                    <a:pt x="259853" y="180726"/>
                    <a:pt x="255845" y="171109"/>
                    <a:pt x="248633" y="163897"/>
                  </a:cubicBezTo>
                  <a:lnTo>
                    <a:pt x="95963" y="11227"/>
                  </a:lnTo>
                  <a:cubicBezTo>
                    <a:pt x="89017" y="4147"/>
                    <a:pt x="79266" y="140"/>
                    <a:pt x="69116" y="140"/>
                  </a:cubicBezTo>
                  <a:close/>
                </a:path>
              </a:pathLst>
            </a:custGeom>
            <a:grpFill/>
            <a:ln w="3175" cap="flat">
              <a:noFill/>
              <a:prstDash val="solid"/>
              <a:miter/>
            </a:ln>
          </p:spPr>
          <p:txBody>
            <a:bodyPr/>
            <a:lstStyle/>
            <a:p>
              <a:endParaRPr lang="en-US" sz="1200">
                <a:latin typeface="+mn-lt"/>
              </a:endParaRPr>
            </a:p>
          </p:txBody>
        </p:sp>
        <p:sp>
          <p:nvSpPr>
            <p:cNvPr id="58" name="Freeform: Shape 57">
              <a:extLst>
                <a:ext uri="{FF2B5EF4-FFF2-40B4-BE49-F238E27FC236}">
                  <a16:creationId xmlns:a16="http://schemas.microsoft.com/office/drawing/2014/main" id="{808A00EA-0683-447C-BCEA-44AAA608C4FC}"/>
                </a:ext>
              </a:extLst>
            </p:cNvPr>
            <p:cNvSpPr/>
            <p:nvPr/>
          </p:nvSpPr>
          <p:spPr>
            <a:xfrm>
              <a:off x="8585375" y="4459512"/>
              <a:ext cx="285839" cy="292517"/>
            </a:xfrm>
            <a:custGeom>
              <a:avLst/>
              <a:gdLst/>
              <a:ahLst/>
              <a:cxnLst/>
              <a:rect l="0" t="0" r="0" b="0"/>
              <a:pathLst>
                <a:path w="285838" h="292517">
                  <a:moveTo>
                    <a:pt x="280903" y="104558"/>
                  </a:moveTo>
                  <a:lnTo>
                    <a:pt x="181394" y="5049"/>
                  </a:lnTo>
                  <a:cubicBezTo>
                    <a:pt x="174849" y="-1496"/>
                    <a:pt x="164297" y="-1496"/>
                    <a:pt x="157885" y="5049"/>
                  </a:cubicBezTo>
                  <a:lnTo>
                    <a:pt x="4948" y="157986"/>
                  </a:lnTo>
                  <a:cubicBezTo>
                    <a:pt x="1876" y="161058"/>
                    <a:pt x="140" y="165332"/>
                    <a:pt x="140" y="169740"/>
                  </a:cubicBezTo>
                  <a:lnTo>
                    <a:pt x="140" y="275794"/>
                  </a:lnTo>
                  <a:cubicBezTo>
                    <a:pt x="140" y="285011"/>
                    <a:pt x="7620" y="292491"/>
                    <a:pt x="16837" y="292491"/>
                  </a:cubicBezTo>
                  <a:lnTo>
                    <a:pt x="269416" y="292491"/>
                  </a:lnTo>
                  <a:cubicBezTo>
                    <a:pt x="278633" y="292491"/>
                    <a:pt x="286112" y="285011"/>
                    <a:pt x="286112" y="275794"/>
                  </a:cubicBezTo>
                  <a:lnTo>
                    <a:pt x="286112" y="116313"/>
                  </a:lnTo>
                  <a:cubicBezTo>
                    <a:pt x="285845" y="112038"/>
                    <a:pt x="284108" y="107764"/>
                    <a:pt x="280903" y="104558"/>
                  </a:cubicBezTo>
                  <a:close/>
                </a:path>
              </a:pathLst>
            </a:custGeom>
            <a:grpFill/>
            <a:ln w="3175" cap="flat">
              <a:noFill/>
              <a:prstDash val="solid"/>
              <a:miter/>
            </a:ln>
          </p:spPr>
          <p:txBody>
            <a:bodyPr/>
            <a:lstStyle/>
            <a:p>
              <a:endParaRPr lang="en-US" sz="1200">
                <a:latin typeface="+mn-lt"/>
              </a:endParaRPr>
            </a:p>
          </p:txBody>
        </p:sp>
        <p:sp>
          <p:nvSpPr>
            <p:cNvPr id="59" name="Freeform: Shape 58">
              <a:extLst>
                <a:ext uri="{FF2B5EF4-FFF2-40B4-BE49-F238E27FC236}">
                  <a16:creationId xmlns:a16="http://schemas.microsoft.com/office/drawing/2014/main" id="{6853E2F6-5B51-4A8B-97C5-C4C4B0B4F6ED}"/>
                </a:ext>
              </a:extLst>
            </p:cNvPr>
            <p:cNvSpPr/>
            <p:nvPr/>
          </p:nvSpPr>
          <p:spPr>
            <a:xfrm>
              <a:off x="8557459" y="4869269"/>
              <a:ext cx="443451" cy="28050"/>
            </a:xfrm>
            <a:custGeom>
              <a:avLst/>
              <a:gdLst/>
              <a:ahLst/>
              <a:cxnLst/>
              <a:rect l="0" t="0" r="0" b="0"/>
              <a:pathLst>
                <a:path w="443450" h="28049">
                  <a:moveTo>
                    <a:pt x="420216" y="28324"/>
                  </a:moveTo>
                  <a:lnTo>
                    <a:pt x="24183" y="28324"/>
                  </a:lnTo>
                  <a:cubicBezTo>
                    <a:pt x="23115" y="28324"/>
                    <a:pt x="22046" y="27923"/>
                    <a:pt x="21379" y="27122"/>
                  </a:cubicBezTo>
                  <a:lnTo>
                    <a:pt x="1343" y="7086"/>
                  </a:lnTo>
                  <a:cubicBezTo>
                    <a:pt x="-1195" y="4548"/>
                    <a:pt x="542" y="140"/>
                    <a:pt x="4148" y="140"/>
                  </a:cubicBezTo>
                  <a:lnTo>
                    <a:pt x="440119" y="140"/>
                  </a:lnTo>
                  <a:cubicBezTo>
                    <a:pt x="443725" y="140"/>
                    <a:pt x="445462" y="4548"/>
                    <a:pt x="442923" y="7086"/>
                  </a:cubicBezTo>
                  <a:lnTo>
                    <a:pt x="422888" y="27122"/>
                  </a:lnTo>
                  <a:cubicBezTo>
                    <a:pt x="422354" y="27923"/>
                    <a:pt x="421285" y="28324"/>
                    <a:pt x="420216" y="28324"/>
                  </a:cubicBezTo>
                  <a:close/>
                </a:path>
              </a:pathLst>
            </a:custGeom>
            <a:grpFill/>
            <a:ln w="3175" cap="flat">
              <a:noFill/>
              <a:prstDash val="solid"/>
              <a:miter/>
            </a:ln>
          </p:spPr>
          <p:txBody>
            <a:bodyPr/>
            <a:lstStyle/>
            <a:p>
              <a:endParaRPr lang="en-US" sz="1200">
                <a:latin typeface="+mn-lt"/>
              </a:endParaRPr>
            </a:p>
          </p:txBody>
        </p:sp>
        <p:sp>
          <p:nvSpPr>
            <p:cNvPr id="60" name="Freeform: Shape 59">
              <a:extLst>
                <a:ext uri="{FF2B5EF4-FFF2-40B4-BE49-F238E27FC236}">
                  <a16:creationId xmlns:a16="http://schemas.microsoft.com/office/drawing/2014/main" id="{8A62B2E8-3C2C-4713-A348-79A8F543ABD5}"/>
                </a:ext>
              </a:extLst>
            </p:cNvPr>
            <p:cNvSpPr/>
            <p:nvPr/>
          </p:nvSpPr>
          <p:spPr>
            <a:xfrm>
              <a:off x="9229981" y="4718469"/>
              <a:ext cx="357966" cy="207033"/>
            </a:xfrm>
            <a:custGeom>
              <a:avLst/>
              <a:gdLst/>
              <a:ahLst/>
              <a:cxnLst/>
              <a:rect l="0" t="0" r="0" b="0"/>
              <a:pathLst>
                <a:path w="357966" h="207032">
                  <a:moveTo>
                    <a:pt x="245641" y="118349"/>
                  </a:moveTo>
                  <a:lnTo>
                    <a:pt x="163496" y="200494"/>
                  </a:lnTo>
                  <a:cubicBezTo>
                    <a:pt x="154947" y="209043"/>
                    <a:pt x="141323" y="209043"/>
                    <a:pt x="132775" y="200494"/>
                  </a:cubicBezTo>
                  <a:lnTo>
                    <a:pt x="6552" y="74271"/>
                  </a:lnTo>
                  <a:cubicBezTo>
                    <a:pt x="-1997" y="65723"/>
                    <a:pt x="-1997" y="52099"/>
                    <a:pt x="6552" y="43550"/>
                  </a:cubicBezTo>
                  <a:lnTo>
                    <a:pt x="43550" y="6552"/>
                  </a:lnTo>
                  <a:cubicBezTo>
                    <a:pt x="47557" y="2411"/>
                    <a:pt x="53167" y="140"/>
                    <a:pt x="58910" y="140"/>
                  </a:cubicBezTo>
                  <a:lnTo>
                    <a:pt x="210512" y="140"/>
                  </a:lnTo>
                  <a:cubicBezTo>
                    <a:pt x="216256" y="140"/>
                    <a:pt x="221732" y="2411"/>
                    <a:pt x="225872" y="6552"/>
                  </a:cubicBezTo>
                  <a:lnTo>
                    <a:pt x="352095" y="132775"/>
                  </a:lnTo>
                  <a:cubicBezTo>
                    <a:pt x="365720" y="146399"/>
                    <a:pt x="356102" y="169907"/>
                    <a:pt x="336735" y="169907"/>
                  </a:cubicBezTo>
                  <a:lnTo>
                    <a:pt x="336735" y="169907"/>
                  </a:lnTo>
                  <a:cubicBezTo>
                    <a:pt x="330992" y="169907"/>
                    <a:pt x="325381" y="167636"/>
                    <a:pt x="321374" y="163496"/>
                  </a:cubicBezTo>
                  <a:lnTo>
                    <a:pt x="276362" y="118483"/>
                  </a:lnTo>
                  <a:cubicBezTo>
                    <a:pt x="267814" y="109801"/>
                    <a:pt x="254056" y="109801"/>
                    <a:pt x="245641" y="118349"/>
                  </a:cubicBezTo>
                  <a:close/>
                </a:path>
              </a:pathLst>
            </a:custGeom>
            <a:grpFill/>
            <a:ln w="3175" cap="flat">
              <a:noFill/>
              <a:prstDash val="solid"/>
              <a:miter/>
            </a:ln>
          </p:spPr>
          <p:txBody>
            <a:bodyPr/>
            <a:lstStyle/>
            <a:p>
              <a:endParaRPr lang="en-US" sz="1200">
                <a:latin typeface="+mn-lt"/>
              </a:endParaRPr>
            </a:p>
          </p:txBody>
        </p:sp>
        <p:sp>
          <p:nvSpPr>
            <p:cNvPr id="61" name="Freeform: Shape 60">
              <a:extLst>
                <a:ext uri="{FF2B5EF4-FFF2-40B4-BE49-F238E27FC236}">
                  <a16:creationId xmlns:a16="http://schemas.microsoft.com/office/drawing/2014/main" id="{0D08DACD-15C2-404F-82BB-9A85444A43FC}"/>
                </a:ext>
              </a:extLst>
            </p:cNvPr>
            <p:cNvSpPr/>
            <p:nvPr/>
          </p:nvSpPr>
          <p:spPr>
            <a:xfrm>
              <a:off x="8721349" y="4970916"/>
              <a:ext cx="1072563" cy="743982"/>
            </a:xfrm>
            <a:custGeom>
              <a:avLst/>
              <a:gdLst/>
              <a:ahLst/>
              <a:cxnLst/>
              <a:rect l="0" t="0" r="0" b="0"/>
              <a:pathLst>
                <a:path w="1072562" h="743981">
                  <a:moveTo>
                    <a:pt x="421819" y="7353"/>
                  </a:moveTo>
                  <a:lnTo>
                    <a:pt x="334064" y="95108"/>
                  </a:lnTo>
                  <a:cubicBezTo>
                    <a:pt x="324447" y="104725"/>
                    <a:pt x="308953" y="104725"/>
                    <a:pt x="299470" y="95108"/>
                  </a:cubicBezTo>
                  <a:lnTo>
                    <a:pt x="254590" y="50229"/>
                  </a:lnTo>
                  <a:cubicBezTo>
                    <a:pt x="244973" y="40612"/>
                    <a:pt x="229479" y="40612"/>
                    <a:pt x="219996" y="50229"/>
                  </a:cubicBezTo>
                  <a:lnTo>
                    <a:pt x="13364" y="256861"/>
                  </a:lnTo>
                  <a:cubicBezTo>
                    <a:pt x="4949" y="265276"/>
                    <a:pt x="140" y="276763"/>
                    <a:pt x="140" y="288650"/>
                  </a:cubicBezTo>
                  <a:lnTo>
                    <a:pt x="140" y="545905"/>
                  </a:lnTo>
                  <a:cubicBezTo>
                    <a:pt x="140" y="564605"/>
                    <a:pt x="15367" y="579832"/>
                    <a:pt x="34067" y="579832"/>
                  </a:cubicBezTo>
                  <a:lnTo>
                    <a:pt x="580900" y="579832"/>
                  </a:lnTo>
                  <a:cubicBezTo>
                    <a:pt x="600669" y="579832"/>
                    <a:pt x="619769" y="587712"/>
                    <a:pt x="633660" y="601737"/>
                  </a:cubicBezTo>
                  <a:lnTo>
                    <a:pt x="767096" y="735173"/>
                  </a:lnTo>
                  <a:cubicBezTo>
                    <a:pt x="779384" y="747461"/>
                    <a:pt x="799420" y="747461"/>
                    <a:pt x="811708" y="735173"/>
                  </a:cubicBezTo>
                  <a:lnTo>
                    <a:pt x="1064956" y="481925"/>
                  </a:lnTo>
                  <a:cubicBezTo>
                    <a:pt x="1076576" y="470305"/>
                    <a:pt x="1076576" y="451605"/>
                    <a:pt x="1064956" y="440118"/>
                  </a:cubicBezTo>
                  <a:lnTo>
                    <a:pt x="661042" y="36204"/>
                  </a:lnTo>
                  <a:cubicBezTo>
                    <a:pt x="655966" y="31128"/>
                    <a:pt x="647685" y="31128"/>
                    <a:pt x="642476" y="36204"/>
                  </a:cubicBezTo>
                  <a:lnTo>
                    <a:pt x="573955" y="104725"/>
                  </a:lnTo>
                  <a:cubicBezTo>
                    <a:pt x="569012" y="109667"/>
                    <a:pt x="560865" y="109667"/>
                    <a:pt x="555923" y="104725"/>
                  </a:cubicBezTo>
                  <a:lnTo>
                    <a:pt x="538693" y="87495"/>
                  </a:lnTo>
                  <a:cubicBezTo>
                    <a:pt x="534018" y="82820"/>
                    <a:pt x="534018" y="75206"/>
                    <a:pt x="538693" y="70398"/>
                  </a:cubicBezTo>
                  <a:lnTo>
                    <a:pt x="586644" y="22446"/>
                  </a:lnTo>
                  <a:cubicBezTo>
                    <a:pt x="594925" y="14165"/>
                    <a:pt x="589048" y="140"/>
                    <a:pt x="577428" y="140"/>
                  </a:cubicBezTo>
                  <a:lnTo>
                    <a:pt x="438916" y="140"/>
                  </a:lnTo>
                  <a:cubicBezTo>
                    <a:pt x="432638" y="140"/>
                    <a:pt x="426361" y="2678"/>
                    <a:pt x="421819" y="7353"/>
                  </a:cubicBezTo>
                  <a:close/>
                </a:path>
              </a:pathLst>
            </a:custGeom>
            <a:grpFill/>
            <a:ln w="3175" cap="flat">
              <a:noFill/>
              <a:prstDash val="solid"/>
              <a:miter/>
            </a:ln>
          </p:spPr>
          <p:txBody>
            <a:bodyPr/>
            <a:lstStyle/>
            <a:p>
              <a:endParaRPr lang="en-US" sz="1200">
                <a:latin typeface="+mn-lt"/>
              </a:endParaRPr>
            </a:p>
          </p:txBody>
        </p:sp>
        <p:sp>
          <p:nvSpPr>
            <p:cNvPr id="62" name="Freeform: Shape 61">
              <a:extLst>
                <a:ext uri="{FF2B5EF4-FFF2-40B4-BE49-F238E27FC236}">
                  <a16:creationId xmlns:a16="http://schemas.microsoft.com/office/drawing/2014/main" id="{B6D6A787-CF06-4C7F-98F9-5AABFA02387C}"/>
                </a:ext>
              </a:extLst>
            </p:cNvPr>
            <p:cNvSpPr/>
            <p:nvPr/>
          </p:nvSpPr>
          <p:spPr>
            <a:xfrm>
              <a:off x="9473213" y="5769661"/>
              <a:ext cx="136241" cy="77470"/>
            </a:xfrm>
            <a:custGeom>
              <a:avLst/>
              <a:gdLst/>
              <a:ahLst/>
              <a:cxnLst/>
              <a:rect l="0" t="0" r="0" b="0"/>
              <a:pathLst>
                <a:path w="136240" h="77470">
                  <a:moveTo>
                    <a:pt x="2810" y="16035"/>
                  </a:moveTo>
                  <a:lnTo>
                    <a:pt x="61848" y="75073"/>
                  </a:lnTo>
                  <a:cubicBezTo>
                    <a:pt x="65454" y="78679"/>
                    <a:pt x="71332" y="78679"/>
                    <a:pt x="74938" y="75073"/>
                  </a:cubicBezTo>
                  <a:lnTo>
                    <a:pt x="133976" y="16035"/>
                  </a:lnTo>
                  <a:cubicBezTo>
                    <a:pt x="139852" y="10158"/>
                    <a:pt x="135712" y="140"/>
                    <a:pt x="127431" y="140"/>
                  </a:cubicBezTo>
                  <a:lnTo>
                    <a:pt x="9355" y="140"/>
                  </a:lnTo>
                  <a:cubicBezTo>
                    <a:pt x="1208" y="140"/>
                    <a:pt x="-2933" y="10158"/>
                    <a:pt x="2810" y="16035"/>
                  </a:cubicBezTo>
                  <a:close/>
                </a:path>
              </a:pathLst>
            </a:custGeom>
            <a:grpFill/>
            <a:ln w="3175" cap="flat">
              <a:noFill/>
              <a:prstDash val="solid"/>
              <a:miter/>
            </a:ln>
          </p:spPr>
          <p:txBody>
            <a:bodyPr/>
            <a:lstStyle/>
            <a:p>
              <a:endParaRPr lang="en-US" sz="1200">
                <a:latin typeface="+mn-lt"/>
              </a:endParaRPr>
            </a:p>
          </p:txBody>
        </p:sp>
        <p:sp>
          <p:nvSpPr>
            <p:cNvPr id="63" name="Freeform: Shape 62">
              <a:extLst>
                <a:ext uri="{FF2B5EF4-FFF2-40B4-BE49-F238E27FC236}">
                  <a16:creationId xmlns:a16="http://schemas.microsoft.com/office/drawing/2014/main" id="{D4486A58-8CB7-443E-8557-479A1DB4329E}"/>
                </a:ext>
              </a:extLst>
            </p:cNvPr>
            <p:cNvSpPr/>
            <p:nvPr/>
          </p:nvSpPr>
          <p:spPr>
            <a:xfrm>
              <a:off x="10051619" y="5773133"/>
              <a:ext cx="180319" cy="146926"/>
            </a:xfrm>
            <a:custGeom>
              <a:avLst/>
              <a:gdLst/>
              <a:ahLst/>
              <a:cxnLst/>
              <a:rect l="0" t="0" r="0" b="0"/>
              <a:pathLst>
                <a:path w="180318" h="146926">
                  <a:moveTo>
                    <a:pt x="175732" y="51030"/>
                  </a:moveTo>
                  <a:lnTo>
                    <a:pt x="83836" y="142926"/>
                  </a:lnTo>
                  <a:cubicBezTo>
                    <a:pt x="80764" y="145998"/>
                    <a:pt x="76624" y="147735"/>
                    <a:pt x="72216" y="147735"/>
                  </a:cubicBezTo>
                  <a:lnTo>
                    <a:pt x="9572" y="147735"/>
                  </a:lnTo>
                  <a:cubicBezTo>
                    <a:pt x="1157" y="147735"/>
                    <a:pt x="-2984" y="137583"/>
                    <a:pt x="2893" y="131573"/>
                  </a:cubicBezTo>
                  <a:lnTo>
                    <a:pt x="129517" y="4949"/>
                  </a:lnTo>
                  <a:cubicBezTo>
                    <a:pt x="135929" y="-1463"/>
                    <a:pt x="146213" y="-1463"/>
                    <a:pt x="152625" y="4949"/>
                  </a:cubicBezTo>
                  <a:lnTo>
                    <a:pt x="175598" y="27923"/>
                  </a:lnTo>
                  <a:cubicBezTo>
                    <a:pt x="182144" y="34201"/>
                    <a:pt x="182144" y="44619"/>
                    <a:pt x="175732" y="51030"/>
                  </a:cubicBezTo>
                  <a:close/>
                </a:path>
              </a:pathLst>
            </a:custGeom>
            <a:grpFill/>
            <a:ln w="3175" cap="flat">
              <a:noFill/>
              <a:prstDash val="solid"/>
              <a:miter/>
            </a:ln>
          </p:spPr>
          <p:txBody>
            <a:bodyPr/>
            <a:lstStyle/>
            <a:p>
              <a:endParaRPr lang="en-US" sz="1200">
                <a:latin typeface="+mn-lt"/>
              </a:endParaRPr>
            </a:p>
          </p:txBody>
        </p:sp>
        <p:sp>
          <p:nvSpPr>
            <p:cNvPr id="64" name="Freeform: Shape 63">
              <a:extLst>
                <a:ext uri="{FF2B5EF4-FFF2-40B4-BE49-F238E27FC236}">
                  <a16:creationId xmlns:a16="http://schemas.microsoft.com/office/drawing/2014/main" id="{00C4AC62-889D-4294-AD85-F73ED38D3800}"/>
                </a:ext>
              </a:extLst>
            </p:cNvPr>
            <p:cNvSpPr/>
            <p:nvPr/>
          </p:nvSpPr>
          <p:spPr>
            <a:xfrm>
              <a:off x="10228146" y="5629935"/>
              <a:ext cx="94834" cy="133569"/>
            </a:xfrm>
            <a:custGeom>
              <a:avLst/>
              <a:gdLst/>
              <a:ahLst/>
              <a:cxnLst/>
              <a:rect l="0" t="0" r="0" b="0"/>
              <a:pathLst>
                <a:path w="94834" h="133569">
                  <a:moveTo>
                    <a:pt x="90032" y="76153"/>
                  </a:moveTo>
                  <a:lnTo>
                    <a:pt x="16970" y="3091"/>
                  </a:lnTo>
                  <a:cubicBezTo>
                    <a:pt x="10692" y="-3187"/>
                    <a:pt x="140" y="1221"/>
                    <a:pt x="140" y="10036"/>
                  </a:cubicBezTo>
                  <a:lnTo>
                    <a:pt x="140" y="84969"/>
                  </a:lnTo>
                  <a:cubicBezTo>
                    <a:pt x="140" y="89243"/>
                    <a:pt x="1876" y="93517"/>
                    <a:pt x="4949" y="96589"/>
                  </a:cubicBezTo>
                  <a:lnTo>
                    <a:pt x="37406" y="129047"/>
                  </a:lnTo>
                  <a:cubicBezTo>
                    <a:pt x="43817" y="135458"/>
                    <a:pt x="54102" y="135458"/>
                    <a:pt x="60513" y="129047"/>
                  </a:cubicBezTo>
                  <a:lnTo>
                    <a:pt x="90166" y="99394"/>
                  </a:lnTo>
                  <a:cubicBezTo>
                    <a:pt x="96444" y="92983"/>
                    <a:pt x="96444" y="82565"/>
                    <a:pt x="90032" y="76153"/>
                  </a:cubicBezTo>
                  <a:close/>
                </a:path>
              </a:pathLst>
            </a:custGeom>
            <a:grpFill/>
            <a:ln w="3175" cap="flat">
              <a:noFill/>
              <a:prstDash val="solid"/>
              <a:miter/>
            </a:ln>
          </p:spPr>
          <p:txBody>
            <a:bodyPr/>
            <a:lstStyle/>
            <a:p>
              <a:endParaRPr lang="en-US" sz="1200">
                <a:latin typeface="+mn-lt"/>
              </a:endParaRPr>
            </a:p>
          </p:txBody>
        </p:sp>
        <p:sp>
          <p:nvSpPr>
            <p:cNvPr id="65" name="Freeform: Shape 64">
              <a:extLst>
                <a:ext uri="{FF2B5EF4-FFF2-40B4-BE49-F238E27FC236}">
                  <a16:creationId xmlns:a16="http://schemas.microsoft.com/office/drawing/2014/main" id="{184D5448-1063-4390-AD61-CDC833533DED}"/>
                </a:ext>
              </a:extLst>
            </p:cNvPr>
            <p:cNvSpPr/>
            <p:nvPr/>
          </p:nvSpPr>
          <p:spPr>
            <a:xfrm>
              <a:off x="8933925" y="4412262"/>
              <a:ext cx="114870" cy="114870"/>
            </a:xfrm>
            <a:custGeom>
              <a:avLst/>
              <a:gdLst/>
              <a:ahLst/>
              <a:cxnLst/>
              <a:rect l="0" t="0" r="0" b="0"/>
              <a:pathLst>
                <a:path w="114869" h="114869">
                  <a:moveTo>
                    <a:pt x="109600" y="63386"/>
                  </a:moveTo>
                  <a:lnTo>
                    <a:pt x="63653" y="109333"/>
                  </a:lnTo>
                  <a:cubicBezTo>
                    <a:pt x="55905" y="117080"/>
                    <a:pt x="43350" y="117080"/>
                    <a:pt x="35603" y="109333"/>
                  </a:cubicBezTo>
                  <a:lnTo>
                    <a:pt x="5950" y="79948"/>
                  </a:lnTo>
                  <a:cubicBezTo>
                    <a:pt x="-1796" y="72201"/>
                    <a:pt x="-1796" y="59646"/>
                    <a:pt x="5950" y="51898"/>
                  </a:cubicBezTo>
                  <a:lnTo>
                    <a:pt x="51898" y="5951"/>
                  </a:lnTo>
                  <a:cubicBezTo>
                    <a:pt x="59646" y="-1796"/>
                    <a:pt x="72201" y="-1796"/>
                    <a:pt x="79948" y="5951"/>
                  </a:cubicBezTo>
                  <a:lnTo>
                    <a:pt x="109467" y="35469"/>
                  </a:lnTo>
                  <a:cubicBezTo>
                    <a:pt x="117347" y="43083"/>
                    <a:pt x="117347" y="55638"/>
                    <a:pt x="109600" y="63386"/>
                  </a:cubicBezTo>
                  <a:close/>
                </a:path>
              </a:pathLst>
            </a:custGeom>
            <a:grpFill/>
            <a:ln w="3175" cap="flat">
              <a:noFill/>
              <a:prstDash val="solid"/>
              <a:miter/>
            </a:ln>
          </p:spPr>
          <p:txBody>
            <a:bodyPr/>
            <a:lstStyle/>
            <a:p>
              <a:endParaRPr lang="en-US" sz="1200">
                <a:latin typeface="+mn-lt"/>
              </a:endParaRPr>
            </a:p>
          </p:txBody>
        </p:sp>
        <p:sp>
          <p:nvSpPr>
            <p:cNvPr id="66" name="Freeform: Shape 65">
              <a:extLst>
                <a:ext uri="{FF2B5EF4-FFF2-40B4-BE49-F238E27FC236}">
                  <a16:creationId xmlns:a16="http://schemas.microsoft.com/office/drawing/2014/main" id="{FE758230-EBE8-4CD7-B19B-3C97B193CFEA}"/>
                </a:ext>
              </a:extLst>
            </p:cNvPr>
            <p:cNvSpPr/>
            <p:nvPr/>
          </p:nvSpPr>
          <p:spPr>
            <a:xfrm>
              <a:off x="8841862" y="4214545"/>
              <a:ext cx="74799" cy="74799"/>
            </a:xfrm>
            <a:custGeom>
              <a:avLst/>
              <a:gdLst/>
              <a:ahLst/>
              <a:cxnLst/>
              <a:rect l="0" t="0" r="0" b="0"/>
              <a:pathLst>
                <a:path w="74798" h="74798">
                  <a:moveTo>
                    <a:pt x="70098" y="43918"/>
                  </a:moveTo>
                  <a:lnTo>
                    <a:pt x="43918" y="70097"/>
                  </a:lnTo>
                  <a:cubicBezTo>
                    <a:pt x="37373" y="76642"/>
                    <a:pt x="26687" y="76642"/>
                    <a:pt x="20143" y="70097"/>
                  </a:cubicBezTo>
                  <a:lnTo>
                    <a:pt x="5049" y="55004"/>
                  </a:lnTo>
                  <a:cubicBezTo>
                    <a:pt x="-1496" y="48459"/>
                    <a:pt x="-1496" y="37773"/>
                    <a:pt x="5049" y="31229"/>
                  </a:cubicBezTo>
                  <a:lnTo>
                    <a:pt x="31229" y="5049"/>
                  </a:lnTo>
                  <a:cubicBezTo>
                    <a:pt x="37773" y="-1496"/>
                    <a:pt x="48459" y="-1496"/>
                    <a:pt x="55004" y="5049"/>
                  </a:cubicBezTo>
                  <a:lnTo>
                    <a:pt x="70098" y="20142"/>
                  </a:lnTo>
                  <a:cubicBezTo>
                    <a:pt x="76642" y="26687"/>
                    <a:pt x="76642" y="37373"/>
                    <a:pt x="70098" y="43918"/>
                  </a:cubicBezTo>
                  <a:close/>
                </a:path>
              </a:pathLst>
            </a:custGeom>
            <a:grpFill/>
            <a:ln w="3175" cap="flat">
              <a:noFill/>
              <a:prstDash val="solid"/>
              <a:miter/>
            </a:ln>
          </p:spPr>
          <p:txBody>
            <a:bodyPr/>
            <a:lstStyle/>
            <a:p>
              <a:endParaRPr lang="en-US" sz="1200">
                <a:latin typeface="+mn-lt"/>
              </a:endParaRPr>
            </a:p>
          </p:txBody>
        </p:sp>
        <p:sp>
          <p:nvSpPr>
            <p:cNvPr id="67" name="Freeform: Shape 66">
              <a:extLst>
                <a:ext uri="{FF2B5EF4-FFF2-40B4-BE49-F238E27FC236}">
                  <a16:creationId xmlns:a16="http://schemas.microsoft.com/office/drawing/2014/main" id="{1070BCE9-7614-4498-A9D9-1561EA607FDF}"/>
                </a:ext>
              </a:extLst>
            </p:cNvPr>
            <p:cNvSpPr/>
            <p:nvPr/>
          </p:nvSpPr>
          <p:spPr>
            <a:xfrm>
              <a:off x="7551414" y="3792065"/>
              <a:ext cx="1103284" cy="824123"/>
            </a:xfrm>
            <a:custGeom>
              <a:avLst/>
              <a:gdLst/>
              <a:ahLst/>
              <a:cxnLst/>
              <a:rect l="0" t="0" r="0" b="0"/>
              <a:pathLst>
                <a:path w="1103283" h="824123">
                  <a:moveTo>
                    <a:pt x="1098482" y="510209"/>
                  </a:moveTo>
                  <a:lnTo>
                    <a:pt x="983879" y="395606"/>
                  </a:lnTo>
                  <a:cubicBezTo>
                    <a:pt x="975331" y="387058"/>
                    <a:pt x="975331" y="373434"/>
                    <a:pt x="983879" y="364885"/>
                  </a:cubicBezTo>
                  <a:lnTo>
                    <a:pt x="1012597" y="336168"/>
                  </a:lnTo>
                  <a:lnTo>
                    <a:pt x="1013265" y="335500"/>
                  </a:lnTo>
                  <a:lnTo>
                    <a:pt x="952357" y="274592"/>
                  </a:lnTo>
                  <a:cubicBezTo>
                    <a:pt x="939935" y="262170"/>
                    <a:pt x="919766" y="262170"/>
                    <a:pt x="907211" y="274592"/>
                  </a:cubicBezTo>
                  <a:lnTo>
                    <a:pt x="869544" y="312259"/>
                  </a:lnTo>
                  <a:cubicBezTo>
                    <a:pt x="857122" y="324681"/>
                    <a:pt x="836953" y="324681"/>
                    <a:pt x="824398" y="312259"/>
                  </a:cubicBezTo>
                  <a:lnTo>
                    <a:pt x="792207" y="280069"/>
                  </a:lnTo>
                  <a:cubicBezTo>
                    <a:pt x="786197" y="274058"/>
                    <a:pt x="782857" y="266044"/>
                    <a:pt x="782857" y="257495"/>
                  </a:cubicBezTo>
                  <a:lnTo>
                    <a:pt x="782857" y="178422"/>
                  </a:lnTo>
                  <a:cubicBezTo>
                    <a:pt x="782857" y="170007"/>
                    <a:pt x="779518" y="161860"/>
                    <a:pt x="773507" y="155849"/>
                  </a:cubicBezTo>
                  <a:lnTo>
                    <a:pt x="745458" y="127799"/>
                  </a:lnTo>
                  <a:cubicBezTo>
                    <a:pt x="739447" y="121789"/>
                    <a:pt x="731433" y="118449"/>
                    <a:pt x="722885" y="118449"/>
                  </a:cubicBezTo>
                  <a:lnTo>
                    <a:pt x="400715" y="118449"/>
                  </a:lnTo>
                  <a:cubicBezTo>
                    <a:pt x="392300" y="118449"/>
                    <a:pt x="384153" y="115110"/>
                    <a:pt x="378142" y="109100"/>
                  </a:cubicBezTo>
                  <a:lnTo>
                    <a:pt x="278499" y="9457"/>
                  </a:lnTo>
                  <a:cubicBezTo>
                    <a:pt x="266077" y="-2965"/>
                    <a:pt x="245908" y="-2965"/>
                    <a:pt x="233353" y="9457"/>
                  </a:cubicBezTo>
                  <a:lnTo>
                    <a:pt x="231883" y="10926"/>
                  </a:lnTo>
                  <a:lnTo>
                    <a:pt x="140" y="242669"/>
                  </a:lnTo>
                  <a:lnTo>
                    <a:pt x="151742" y="394270"/>
                  </a:lnTo>
                  <a:cubicBezTo>
                    <a:pt x="155615" y="398144"/>
                    <a:pt x="157752" y="403353"/>
                    <a:pt x="157752" y="408696"/>
                  </a:cubicBezTo>
                  <a:lnTo>
                    <a:pt x="157752" y="595292"/>
                  </a:lnTo>
                  <a:cubicBezTo>
                    <a:pt x="157752" y="613458"/>
                    <a:pt x="179791" y="622674"/>
                    <a:pt x="192614" y="609718"/>
                  </a:cubicBezTo>
                  <a:lnTo>
                    <a:pt x="505167" y="297165"/>
                  </a:lnTo>
                  <a:cubicBezTo>
                    <a:pt x="513181" y="289151"/>
                    <a:pt x="526137" y="289151"/>
                    <a:pt x="534151" y="297165"/>
                  </a:cubicBezTo>
                  <a:lnTo>
                    <a:pt x="764692" y="527706"/>
                  </a:lnTo>
                  <a:cubicBezTo>
                    <a:pt x="767764" y="530778"/>
                    <a:pt x="769500" y="534919"/>
                    <a:pt x="769500" y="539327"/>
                  </a:cubicBezTo>
                  <a:lnTo>
                    <a:pt x="769500" y="706021"/>
                  </a:lnTo>
                  <a:cubicBezTo>
                    <a:pt x="769500" y="710296"/>
                    <a:pt x="771237" y="714570"/>
                    <a:pt x="774309" y="717642"/>
                  </a:cubicBezTo>
                  <a:lnTo>
                    <a:pt x="878493" y="821826"/>
                  </a:lnTo>
                  <a:cubicBezTo>
                    <a:pt x="885572" y="828905"/>
                    <a:pt x="897727" y="823963"/>
                    <a:pt x="897727" y="813812"/>
                  </a:cubicBezTo>
                  <a:lnTo>
                    <a:pt x="897727" y="768933"/>
                  </a:lnTo>
                  <a:cubicBezTo>
                    <a:pt x="897727" y="764658"/>
                    <a:pt x="895990" y="760384"/>
                    <a:pt x="892918" y="757312"/>
                  </a:cubicBezTo>
                  <a:lnTo>
                    <a:pt x="814380" y="678773"/>
                  </a:lnTo>
                  <a:cubicBezTo>
                    <a:pt x="811307" y="675701"/>
                    <a:pt x="809571" y="671561"/>
                    <a:pt x="809571" y="667153"/>
                  </a:cubicBezTo>
                  <a:lnTo>
                    <a:pt x="809571" y="565239"/>
                  </a:lnTo>
                  <a:cubicBezTo>
                    <a:pt x="809571" y="550680"/>
                    <a:pt x="827202" y="543334"/>
                    <a:pt x="837487" y="553619"/>
                  </a:cubicBezTo>
                  <a:lnTo>
                    <a:pt x="946212" y="662344"/>
                  </a:lnTo>
                  <a:cubicBezTo>
                    <a:pt x="952624" y="668756"/>
                    <a:pt x="962909" y="668756"/>
                    <a:pt x="969320" y="662344"/>
                  </a:cubicBezTo>
                  <a:lnTo>
                    <a:pt x="1098482" y="533183"/>
                  </a:lnTo>
                  <a:cubicBezTo>
                    <a:pt x="1104893" y="527038"/>
                    <a:pt x="1104893" y="516620"/>
                    <a:pt x="1098482" y="510209"/>
                  </a:cubicBezTo>
                  <a:close/>
                </a:path>
              </a:pathLst>
            </a:custGeom>
            <a:grpFill/>
            <a:ln w="3175" cap="flat">
              <a:noFill/>
              <a:prstDash val="solid"/>
              <a:miter/>
            </a:ln>
          </p:spPr>
          <p:txBody>
            <a:bodyPr/>
            <a:lstStyle/>
            <a:p>
              <a:endParaRPr lang="en-US" sz="1200">
                <a:highlight>
                  <a:srgbClr val="0000FF"/>
                </a:highlight>
                <a:latin typeface="+mn-lt"/>
              </a:endParaRPr>
            </a:p>
          </p:txBody>
        </p:sp>
      </p:grpSp>
      <p:grpSp>
        <p:nvGrpSpPr>
          <p:cNvPr id="19" name="Group 18">
            <a:extLst>
              <a:ext uri="{FF2B5EF4-FFF2-40B4-BE49-F238E27FC236}">
                <a16:creationId xmlns:a16="http://schemas.microsoft.com/office/drawing/2014/main" id="{08FFC974-F2A7-40A9-9C91-0E31DF6B5D68}"/>
              </a:ext>
            </a:extLst>
          </p:cNvPr>
          <p:cNvGrpSpPr>
            <a:grpSpLocks/>
          </p:cNvGrpSpPr>
          <p:nvPr/>
        </p:nvGrpSpPr>
        <p:grpSpPr>
          <a:xfrm>
            <a:off x="9186055" y="3392817"/>
            <a:ext cx="1528721" cy="820874"/>
            <a:chOff x="7733463" y="3187630"/>
            <a:chExt cx="1748697" cy="938993"/>
          </a:xfrm>
          <a:solidFill>
            <a:schemeClr val="accent1"/>
          </a:solidFill>
        </p:grpSpPr>
        <p:sp>
          <p:nvSpPr>
            <p:cNvPr id="52" name="Freeform: Shape 51">
              <a:extLst>
                <a:ext uri="{FF2B5EF4-FFF2-40B4-BE49-F238E27FC236}">
                  <a16:creationId xmlns:a16="http://schemas.microsoft.com/office/drawing/2014/main" id="{661B4ACF-B359-4D4E-89BF-7EED935D1B96}"/>
                </a:ext>
              </a:extLst>
            </p:cNvPr>
            <p:cNvSpPr/>
            <p:nvPr/>
          </p:nvSpPr>
          <p:spPr>
            <a:xfrm>
              <a:off x="8859125" y="4016896"/>
              <a:ext cx="66785" cy="66785"/>
            </a:xfrm>
            <a:custGeom>
              <a:avLst/>
              <a:gdLst/>
              <a:ahLst/>
              <a:cxnLst/>
              <a:rect l="0" t="0" r="0" b="0"/>
              <a:pathLst>
                <a:path w="66784" h="66784">
                  <a:moveTo>
                    <a:pt x="53502" y="3546"/>
                  </a:moveTo>
                  <a:cubicBezTo>
                    <a:pt x="48960" y="-995"/>
                    <a:pt x="41614" y="-995"/>
                    <a:pt x="37072" y="3546"/>
                  </a:cubicBezTo>
                  <a:lnTo>
                    <a:pt x="3547" y="37072"/>
                  </a:lnTo>
                  <a:cubicBezTo>
                    <a:pt x="-995" y="41614"/>
                    <a:pt x="-995" y="48960"/>
                    <a:pt x="3547" y="53501"/>
                  </a:cubicBezTo>
                  <a:lnTo>
                    <a:pt x="14499" y="64454"/>
                  </a:lnTo>
                  <a:cubicBezTo>
                    <a:pt x="19040" y="68995"/>
                    <a:pt x="26387" y="68995"/>
                    <a:pt x="30928" y="64454"/>
                  </a:cubicBezTo>
                  <a:lnTo>
                    <a:pt x="64454" y="30928"/>
                  </a:lnTo>
                  <a:cubicBezTo>
                    <a:pt x="68996" y="26387"/>
                    <a:pt x="68996" y="19040"/>
                    <a:pt x="64454" y="14499"/>
                  </a:cubicBezTo>
                  <a:lnTo>
                    <a:pt x="53502" y="3546"/>
                  </a:lnTo>
                  <a:close/>
                </a:path>
              </a:pathLst>
            </a:custGeom>
            <a:grpFill/>
            <a:ln w="3175" cap="flat">
              <a:noFill/>
              <a:prstDash val="solid"/>
              <a:miter/>
            </a:ln>
          </p:spPr>
          <p:txBody>
            <a:bodyPr/>
            <a:lstStyle/>
            <a:p>
              <a:endParaRPr lang="en-US" sz="1200">
                <a:highlight>
                  <a:srgbClr val="0000FF"/>
                </a:highlight>
                <a:latin typeface="+mn-lt"/>
              </a:endParaRPr>
            </a:p>
          </p:txBody>
        </p:sp>
        <p:sp>
          <p:nvSpPr>
            <p:cNvPr id="53" name="Freeform: Shape 52">
              <a:extLst>
                <a:ext uri="{FF2B5EF4-FFF2-40B4-BE49-F238E27FC236}">
                  <a16:creationId xmlns:a16="http://schemas.microsoft.com/office/drawing/2014/main" id="{FD7E0745-3950-4DE5-B2C1-987772DE991C}"/>
                </a:ext>
              </a:extLst>
            </p:cNvPr>
            <p:cNvSpPr/>
            <p:nvPr/>
          </p:nvSpPr>
          <p:spPr>
            <a:xfrm>
              <a:off x="9104760" y="3556091"/>
              <a:ext cx="312552" cy="277824"/>
            </a:xfrm>
            <a:custGeom>
              <a:avLst/>
              <a:gdLst/>
              <a:ahLst/>
              <a:cxnLst/>
              <a:rect l="0" t="0" r="0" b="0"/>
              <a:pathLst>
                <a:path w="312552" h="277824">
                  <a:moveTo>
                    <a:pt x="295396" y="3136"/>
                  </a:moveTo>
                  <a:lnTo>
                    <a:pt x="264541" y="33991"/>
                  </a:lnTo>
                  <a:cubicBezTo>
                    <a:pt x="260401" y="38132"/>
                    <a:pt x="257997" y="43875"/>
                    <a:pt x="257997" y="49886"/>
                  </a:cubicBezTo>
                  <a:lnTo>
                    <a:pt x="257997" y="61506"/>
                  </a:lnTo>
                  <a:cubicBezTo>
                    <a:pt x="257997" y="67784"/>
                    <a:pt x="255459" y="73795"/>
                    <a:pt x="251051" y="78202"/>
                  </a:cubicBezTo>
                  <a:lnTo>
                    <a:pt x="167036" y="162218"/>
                  </a:lnTo>
                  <a:cubicBezTo>
                    <a:pt x="161960" y="167293"/>
                    <a:pt x="155014" y="170232"/>
                    <a:pt x="147802" y="170232"/>
                  </a:cubicBezTo>
                  <a:lnTo>
                    <a:pt x="72201" y="170232"/>
                  </a:lnTo>
                  <a:cubicBezTo>
                    <a:pt x="66191" y="170232"/>
                    <a:pt x="60447" y="172636"/>
                    <a:pt x="56173" y="176910"/>
                  </a:cubicBezTo>
                  <a:lnTo>
                    <a:pt x="3146" y="229937"/>
                  </a:lnTo>
                  <a:cubicBezTo>
                    <a:pt x="-861" y="233945"/>
                    <a:pt x="-861" y="240356"/>
                    <a:pt x="3146" y="244363"/>
                  </a:cubicBezTo>
                  <a:lnTo>
                    <a:pt x="34134" y="275351"/>
                  </a:lnTo>
                  <a:cubicBezTo>
                    <a:pt x="38141" y="279358"/>
                    <a:pt x="44552" y="279358"/>
                    <a:pt x="48559" y="275351"/>
                  </a:cubicBezTo>
                  <a:lnTo>
                    <a:pt x="97312" y="226598"/>
                  </a:lnTo>
                  <a:cubicBezTo>
                    <a:pt x="101720" y="222190"/>
                    <a:pt x="107597" y="219786"/>
                    <a:pt x="113742" y="219786"/>
                  </a:cubicBezTo>
                  <a:lnTo>
                    <a:pt x="219528" y="219786"/>
                  </a:lnTo>
                  <a:cubicBezTo>
                    <a:pt x="226874" y="219786"/>
                    <a:pt x="233820" y="216848"/>
                    <a:pt x="239029" y="211638"/>
                  </a:cubicBezTo>
                  <a:lnTo>
                    <a:pt x="305414" y="145254"/>
                  </a:lnTo>
                  <a:cubicBezTo>
                    <a:pt x="309955" y="140713"/>
                    <a:pt x="312493" y="134702"/>
                    <a:pt x="312493" y="128291"/>
                  </a:cubicBezTo>
                  <a:lnTo>
                    <a:pt x="312493" y="10483"/>
                  </a:lnTo>
                  <a:cubicBezTo>
                    <a:pt x="312760" y="1266"/>
                    <a:pt x="301807" y="-3275"/>
                    <a:pt x="295396" y="3136"/>
                  </a:cubicBezTo>
                  <a:close/>
                </a:path>
              </a:pathLst>
            </a:custGeom>
            <a:grpFill/>
            <a:ln w="3175" cap="flat">
              <a:noFill/>
              <a:prstDash val="solid"/>
              <a:miter/>
            </a:ln>
          </p:spPr>
          <p:txBody>
            <a:bodyPr/>
            <a:lstStyle/>
            <a:p>
              <a:endParaRPr lang="en-US" sz="1200">
                <a:highlight>
                  <a:srgbClr val="0000FF"/>
                </a:highlight>
                <a:latin typeface="+mn-lt"/>
              </a:endParaRPr>
            </a:p>
          </p:txBody>
        </p:sp>
        <p:sp>
          <p:nvSpPr>
            <p:cNvPr id="54" name="Freeform: Shape 53">
              <a:extLst>
                <a:ext uri="{FF2B5EF4-FFF2-40B4-BE49-F238E27FC236}">
                  <a16:creationId xmlns:a16="http://schemas.microsoft.com/office/drawing/2014/main" id="{06FA4F90-C6B6-40A7-A0A1-7E8C463487FE}"/>
                </a:ext>
              </a:extLst>
            </p:cNvPr>
            <p:cNvSpPr/>
            <p:nvPr/>
          </p:nvSpPr>
          <p:spPr>
            <a:xfrm>
              <a:off x="9414040" y="3439134"/>
              <a:ext cx="68120" cy="106856"/>
            </a:xfrm>
            <a:custGeom>
              <a:avLst/>
              <a:gdLst/>
              <a:ahLst/>
              <a:cxnLst/>
              <a:rect l="0" t="0" r="0" b="0"/>
              <a:pathLst>
                <a:path w="68120" h="106855">
                  <a:moveTo>
                    <a:pt x="66391" y="58784"/>
                  </a:moveTo>
                  <a:lnTo>
                    <a:pt x="9357" y="1750"/>
                  </a:lnTo>
                  <a:cubicBezTo>
                    <a:pt x="5884" y="-1722"/>
                    <a:pt x="140" y="815"/>
                    <a:pt x="140" y="5624"/>
                  </a:cubicBezTo>
                  <a:lnTo>
                    <a:pt x="140" y="83762"/>
                  </a:lnTo>
                  <a:cubicBezTo>
                    <a:pt x="140" y="85231"/>
                    <a:pt x="674" y="86567"/>
                    <a:pt x="1743" y="87635"/>
                  </a:cubicBezTo>
                  <a:lnTo>
                    <a:pt x="19775" y="105667"/>
                  </a:lnTo>
                  <a:cubicBezTo>
                    <a:pt x="21912" y="107805"/>
                    <a:pt x="25251" y="107805"/>
                    <a:pt x="27388" y="105667"/>
                  </a:cubicBezTo>
                  <a:lnTo>
                    <a:pt x="66524" y="66532"/>
                  </a:lnTo>
                  <a:cubicBezTo>
                    <a:pt x="68528" y="64394"/>
                    <a:pt x="68528" y="60922"/>
                    <a:pt x="66391" y="58784"/>
                  </a:cubicBezTo>
                  <a:close/>
                </a:path>
              </a:pathLst>
            </a:custGeom>
            <a:grpFill/>
            <a:ln w="3175" cap="flat">
              <a:noFill/>
              <a:prstDash val="solid"/>
              <a:miter/>
            </a:ln>
          </p:spPr>
          <p:txBody>
            <a:bodyPr/>
            <a:lstStyle/>
            <a:p>
              <a:endParaRPr lang="en-US" sz="1200">
                <a:latin typeface="+mn-lt"/>
              </a:endParaRPr>
            </a:p>
          </p:txBody>
        </p:sp>
        <p:sp>
          <p:nvSpPr>
            <p:cNvPr id="55" name="Freeform: Shape 54">
              <a:extLst>
                <a:ext uri="{FF2B5EF4-FFF2-40B4-BE49-F238E27FC236}">
                  <a16:creationId xmlns:a16="http://schemas.microsoft.com/office/drawing/2014/main" id="{526A8FC8-87DF-4981-ABBE-B396B98FE754}"/>
                </a:ext>
              </a:extLst>
            </p:cNvPr>
            <p:cNvSpPr/>
            <p:nvPr/>
          </p:nvSpPr>
          <p:spPr>
            <a:xfrm>
              <a:off x="7733463" y="3187630"/>
              <a:ext cx="1469264" cy="938993"/>
            </a:xfrm>
            <a:custGeom>
              <a:avLst/>
              <a:gdLst/>
              <a:ahLst/>
              <a:cxnLst/>
              <a:rect l="0" t="0" r="0" b="0"/>
              <a:pathLst>
                <a:path w="1469263" h="938993">
                  <a:moveTo>
                    <a:pt x="1395941" y="470438"/>
                  </a:moveTo>
                  <a:lnTo>
                    <a:pt x="1342513" y="417011"/>
                  </a:lnTo>
                  <a:cubicBezTo>
                    <a:pt x="1333965" y="408462"/>
                    <a:pt x="1333965" y="394838"/>
                    <a:pt x="1342513" y="386290"/>
                  </a:cubicBezTo>
                  <a:lnTo>
                    <a:pt x="1396609" y="332194"/>
                  </a:lnTo>
                  <a:lnTo>
                    <a:pt x="1380313" y="315899"/>
                  </a:lnTo>
                  <a:cubicBezTo>
                    <a:pt x="1376306" y="311891"/>
                    <a:pt x="1376306" y="305614"/>
                    <a:pt x="1380313" y="301607"/>
                  </a:cubicBezTo>
                  <a:lnTo>
                    <a:pt x="1462058" y="219862"/>
                  </a:lnTo>
                  <a:cubicBezTo>
                    <a:pt x="1472342" y="209577"/>
                    <a:pt x="1472342" y="192747"/>
                    <a:pt x="1462058" y="182463"/>
                  </a:cubicBezTo>
                  <a:lnTo>
                    <a:pt x="1287482" y="7887"/>
                  </a:lnTo>
                  <a:cubicBezTo>
                    <a:pt x="1282541" y="2945"/>
                    <a:pt x="1275862" y="140"/>
                    <a:pt x="1268783" y="140"/>
                  </a:cubicBezTo>
                  <a:lnTo>
                    <a:pt x="1158454" y="140"/>
                  </a:lnTo>
                  <a:cubicBezTo>
                    <a:pt x="1151375" y="140"/>
                    <a:pt x="1144697" y="2945"/>
                    <a:pt x="1139754" y="7887"/>
                  </a:cubicBezTo>
                  <a:lnTo>
                    <a:pt x="1048393" y="99249"/>
                  </a:lnTo>
                  <a:cubicBezTo>
                    <a:pt x="1043451" y="104191"/>
                    <a:pt x="1040646" y="110869"/>
                    <a:pt x="1040646" y="117949"/>
                  </a:cubicBezTo>
                  <a:lnTo>
                    <a:pt x="1040646" y="166835"/>
                  </a:lnTo>
                  <a:cubicBezTo>
                    <a:pt x="1040646" y="173914"/>
                    <a:pt x="1037841" y="180593"/>
                    <a:pt x="1032899" y="185535"/>
                  </a:cubicBezTo>
                  <a:lnTo>
                    <a:pt x="901467" y="316967"/>
                  </a:lnTo>
                  <a:cubicBezTo>
                    <a:pt x="896525" y="321909"/>
                    <a:pt x="889847" y="324714"/>
                    <a:pt x="882767" y="324714"/>
                  </a:cubicBezTo>
                  <a:lnTo>
                    <a:pt x="514649" y="324714"/>
                  </a:lnTo>
                  <a:cubicBezTo>
                    <a:pt x="507571" y="324714"/>
                    <a:pt x="500892" y="321909"/>
                    <a:pt x="495950" y="316967"/>
                  </a:cubicBezTo>
                  <a:lnTo>
                    <a:pt x="303343" y="124360"/>
                  </a:lnTo>
                  <a:cubicBezTo>
                    <a:pt x="293058" y="114075"/>
                    <a:pt x="276228" y="114075"/>
                    <a:pt x="265944" y="124360"/>
                  </a:cubicBezTo>
                  <a:lnTo>
                    <a:pt x="7887" y="382416"/>
                  </a:lnTo>
                  <a:cubicBezTo>
                    <a:pt x="2945" y="387358"/>
                    <a:pt x="140" y="394037"/>
                    <a:pt x="140" y="401116"/>
                  </a:cubicBezTo>
                  <a:lnTo>
                    <a:pt x="140" y="563536"/>
                  </a:lnTo>
                  <a:cubicBezTo>
                    <a:pt x="140" y="568879"/>
                    <a:pt x="2278" y="573955"/>
                    <a:pt x="6017" y="577695"/>
                  </a:cubicBezTo>
                  <a:lnTo>
                    <a:pt x="42883" y="614560"/>
                  </a:lnTo>
                  <a:lnTo>
                    <a:pt x="43684" y="613758"/>
                  </a:lnTo>
                  <a:cubicBezTo>
                    <a:pt x="56106" y="601336"/>
                    <a:pt x="76275" y="601336"/>
                    <a:pt x="88830" y="613758"/>
                  </a:cubicBezTo>
                  <a:lnTo>
                    <a:pt x="188473" y="713401"/>
                  </a:lnTo>
                  <a:cubicBezTo>
                    <a:pt x="194484" y="719412"/>
                    <a:pt x="202498" y="722751"/>
                    <a:pt x="211046" y="722751"/>
                  </a:cubicBezTo>
                  <a:lnTo>
                    <a:pt x="533216" y="722751"/>
                  </a:lnTo>
                  <a:cubicBezTo>
                    <a:pt x="541631" y="722751"/>
                    <a:pt x="549779" y="726090"/>
                    <a:pt x="555789" y="732101"/>
                  </a:cubicBezTo>
                  <a:lnTo>
                    <a:pt x="583839" y="760150"/>
                  </a:lnTo>
                  <a:cubicBezTo>
                    <a:pt x="589849" y="766161"/>
                    <a:pt x="593189" y="774175"/>
                    <a:pt x="593189" y="782724"/>
                  </a:cubicBezTo>
                  <a:lnTo>
                    <a:pt x="593189" y="861797"/>
                  </a:lnTo>
                  <a:cubicBezTo>
                    <a:pt x="593189" y="870212"/>
                    <a:pt x="596528" y="878359"/>
                    <a:pt x="602539" y="884370"/>
                  </a:cubicBezTo>
                  <a:lnTo>
                    <a:pt x="634729" y="916560"/>
                  </a:lnTo>
                  <a:cubicBezTo>
                    <a:pt x="647151" y="928982"/>
                    <a:pt x="667320" y="928982"/>
                    <a:pt x="679875" y="916560"/>
                  </a:cubicBezTo>
                  <a:lnTo>
                    <a:pt x="717542" y="878894"/>
                  </a:lnTo>
                  <a:cubicBezTo>
                    <a:pt x="729964" y="866472"/>
                    <a:pt x="750133" y="866472"/>
                    <a:pt x="762688" y="878894"/>
                  </a:cubicBezTo>
                  <a:lnTo>
                    <a:pt x="823596" y="939801"/>
                  </a:lnTo>
                  <a:lnTo>
                    <a:pt x="829873" y="933523"/>
                  </a:lnTo>
                  <a:cubicBezTo>
                    <a:pt x="833880" y="929516"/>
                    <a:pt x="839491" y="927112"/>
                    <a:pt x="845234" y="927112"/>
                  </a:cubicBezTo>
                  <a:lnTo>
                    <a:pt x="967450" y="927112"/>
                  </a:lnTo>
                  <a:cubicBezTo>
                    <a:pt x="973194" y="927112"/>
                    <a:pt x="978670" y="924841"/>
                    <a:pt x="982810" y="920701"/>
                  </a:cubicBezTo>
                  <a:lnTo>
                    <a:pt x="1175818" y="727693"/>
                  </a:lnTo>
                  <a:cubicBezTo>
                    <a:pt x="1179825" y="723686"/>
                    <a:pt x="1182230" y="718076"/>
                    <a:pt x="1182230" y="712333"/>
                  </a:cubicBezTo>
                  <a:lnTo>
                    <a:pt x="1182230" y="571417"/>
                  </a:lnTo>
                  <a:cubicBezTo>
                    <a:pt x="1182230" y="565673"/>
                    <a:pt x="1179959" y="560197"/>
                    <a:pt x="1175818" y="556056"/>
                  </a:cubicBezTo>
                  <a:lnTo>
                    <a:pt x="1097413" y="477651"/>
                  </a:lnTo>
                  <a:cubicBezTo>
                    <a:pt x="1088865" y="469103"/>
                    <a:pt x="1088865" y="455479"/>
                    <a:pt x="1097413" y="446930"/>
                  </a:cubicBezTo>
                  <a:lnTo>
                    <a:pt x="1135481" y="408863"/>
                  </a:lnTo>
                  <a:cubicBezTo>
                    <a:pt x="1144029" y="400314"/>
                    <a:pt x="1157653" y="400314"/>
                    <a:pt x="1166202" y="408863"/>
                  </a:cubicBezTo>
                  <a:lnTo>
                    <a:pt x="1219629" y="462291"/>
                  </a:lnTo>
                  <a:lnTo>
                    <a:pt x="1311792" y="554454"/>
                  </a:lnTo>
                  <a:cubicBezTo>
                    <a:pt x="1320341" y="563002"/>
                    <a:pt x="1333965" y="563002"/>
                    <a:pt x="1342513" y="554454"/>
                  </a:cubicBezTo>
                  <a:lnTo>
                    <a:pt x="1395941" y="501026"/>
                  </a:lnTo>
                  <a:cubicBezTo>
                    <a:pt x="1404356" y="492611"/>
                    <a:pt x="1404356" y="478987"/>
                    <a:pt x="1395941" y="470438"/>
                  </a:cubicBezTo>
                  <a:close/>
                </a:path>
              </a:pathLst>
            </a:custGeom>
            <a:grpFill/>
            <a:ln w="3175" cap="flat">
              <a:noFill/>
              <a:prstDash val="solid"/>
              <a:miter/>
            </a:ln>
          </p:spPr>
          <p:txBody>
            <a:bodyPr/>
            <a:lstStyle/>
            <a:p>
              <a:endParaRPr lang="en-US" sz="1200">
                <a:highlight>
                  <a:srgbClr val="0000FF"/>
                </a:highlight>
                <a:latin typeface="+mn-lt"/>
              </a:endParaRPr>
            </a:p>
          </p:txBody>
        </p:sp>
      </p:grpSp>
      <p:grpSp>
        <p:nvGrpSpPr>
          <p:cNvPr id="20" name="Group 19">
            <a:extLst>
              <a:ext uri="{FF2B5EF4-FFF2-40B4-BE49-F238E27FC236}">
                <a16:creationId xmlns:a16="http://schemas.microsoft.com/office/drawing/2014/main" id="{1B8D1363-B2DA-47B5-8687-116221959C31}"/>
              </a:ext>
            </a:extLst>
          </p:cNvPr>
          <p:cNvGrpSpPr>
            <a:grpSpLocks/>
          </p:cNvGrpSpPr>
          <p:nvPr/>
        </p:nvGrpSpPr>
        <p:grpSpPr>
          <a:xfrm>
            <a:off x="3889051" y="2227459"/>
            <a:ext cx="2460204" cy="1932265"/>
            <a:chOff x="1677103" y="1841724"/>
            <a:chExt cx="2814216" cy="2210308"/>
          </a:xfrm>
          <a:solidFill>
            <a:schemeClr val="accent1"/>
          </a:solidFill>
        </p:grpSpPr>
        <p:sp>
          <p:nvSpPr>
            <p:cNvPr id="21" name="Freeform: Shape 20">
              <a:extLst>
                <a:ext uri="{FF2B5EF4-FFF2-40B4-BE49-F238E27FC236}">
                  <a16:creationId xmlns:a16="http://schemas.microsoft.com/office/drawing/2014/main" id="{FA788C6E-166B-404E-9D7F-DF8AEEE149DA}"/>
                </a:ext>
              </a:extLst>
            </p:cNvPr>
            <p:cNvSpPr/>
            <p:nvPr/>
          </p:nvSpPr>
          <p:spPr>
            <a:xfrm>
              <a:off x="3446691" y="2930776"/>
              <a:ext cx="1336" cy="4007"/>
            </a:xfrm>
            <a:custGeom>
              <a:avLst/>
              <a:gdLst/>
              <a:ahLst/>
              <a:cxnLst/>
              <a:rect l="0" t="0" r="0" b="0"/>
              <a:pathLst>
                <a:path w="1335" h="4007">
                  <a:moveTo>
                    <a:pt x="140" y="3880"/>
                  </a:moveTo>
                  <a:cubicBezTo>
                    <a:pt x="675" y="2545"/>
                    <a:pt x="1476" y="1342"/>
                    <a:pt x="2277" y="140"/>
                  </a:cubicBezTo>
                  <a:cubicBezTo>
                    <a:pt x="1342" y="1342"/>
                    <a:pt x="675" y="2545"/>
                    <a:pt x="140" y="3880"/>
                  </a:cubicBezTo>
                  <a:close/>
                </a:path>
              </a:pathLst>
            </a:custGeom>
            <a:grpFill/>
            <a:ln w="3175" cap="flat">
              <a:noFill/>
              <a:prstDash val="solid"/>
              <a:miter/>
            </a:ln>
          </p:spPr>
          <p:txBody>
            <a:bodyPr/>
            <a:lstStyle/>
            <a:p>
              <a:endParaRPr lang="en-US" sz="1200">
                <a:latin typeface="+mn-lt"/>
              </a:endParaRPr>
            </a:p>
          </p:txBody>
        </p:sp>
        <p:sp>
          <p:nvSpPr>
            <p:cNvPr id="22" name="Freeform: Shape 21">
              <a:extLst>
                <a:ext uri="{FF2B5EF4-FFF2-40B4-BE49-F238E27FC236}">
                  <a16:creationId xmlns:a16="http://schemas.microsoft.com/office/drawing/2014/main" id="{4B914808-74CB-4C7B-9A8C-3BE4F589D500}"/>
                </a:ext>
              </a:extLst>
            </p:cNvPr>
            <p:cNvSpPr/>
            <p:nvPr/>
          </p:nvSpPr>
          <p:spPr>
            <a:xfrm>
              <a:off x="3445489" y="3079572"/>
              <a:ext cx="1336" cy="4007"/>
            </a:xfrm>
            <a:custGeom>
              <a:avLst/>
              <a:gdLst/>
              <a:ahLst/>
              <a:cxnLst/>
              <a:rect l="0" t="0" r="0" b="0"/>
              <a:pathLst>
                <a:path h="4007">
                  <a:moveTo>
                    <a:pt x="140" y="140"/>
                  </a:moveTo>
                  <a:cubicBezTo>
                    <a:pt x="140" y="1743"/>
                    <a:pt x="408" y="3346"/>
                    <a:pt x="808" y="4949"/>
                  </a:cubicBezTo>
                  <a:cubicBezTo>
                    <a:pt x="408" y="3346"/>
                    <a:pt x="140" y="1743"/>
                    <a:pt x="140" y="140"/>
                  </a:cubicBezTo>
                  <a:close/>
                </a:path>
              </a:pathLst>
            </a:custGeom>
            <a:grpFill/>
            <a:ln w="3175" cap="flat">
              <a:noFill/>
              <a:prstDash val="solid"/>
              <a:miter/>
            </a:ln>
          </p:spPr>
          <p:txBody>
            <a:bodyPr/>
            <a:lstStyle/>
            <a:p>
              <a:endParaRPr lang="en-US" sz="1200">
                <a:latin typeface="+mn-lt"/>
              </a:endParaRPr>
            </a:p>
          </p:txBody>
        </p:sp>
        <p:sp>
          <p:nvSpPr>
            <p:cNvPr id="23" name="Freeform: Shape 22">
              <a:extLst>
                <a:ext uri="{FF2B5EF4-FFF2-40B4-BE49-F238E27FC236}">
                  <a16:creationId xmlns:a16="http://schemas.microsoft.com/office/drawing/2014/main" id="{4E3C110F-8C64-40BE-A6CC-CE26F1882E3C}"/>
                </a:ext>
              </a:extLst>
            </p:cNvPr>
            <p:cNvSpPr/>
            <p:nvPr/>
          </p:nvSpPr>
          <p:spPr>
            <a:xfrm>
              <a:off x="3456709" y="3094933"/>
              <a:ext cx="4007" cy="1336"/>
            </a:xfrm>
            <a:custGeom>
              <a:avLst/>
              <a:gdLst/>
              <a:ahLst/>
              <a:cxnLst/>
              <a:rect l="0" t="0" r="0" b="0"/>
              <a:pathLst>
                <a:path w="4007">
                  <a:moveTo>
                    <a:pt x="140" y="140"/>
                  </a:moveTo>
                  <a:cubicBezTo>
                    <a:pt x="1610" y="675"/>
                    <a:pt x="3213" y="808"/>
                    <a:pt x="4949" y="808"/>
                  </a:cubicBezTo>
                  <a:cubicBezTo>
                    <a:pt x="3213" y="808"/>
                    <a:pt x="1610" y="541"/>
                    <a:pt x="140" y="140"/>
                  </a:cubicBezTo>
                  <a:close/>
                </a:path>
              </a:pathLst>
            </a:custGeom>
            <a:grpFill/>
            <a:ln w="3175" cap="flat">
              <a:noFill/>
              <a:prstDash val="solid"/>
              <a:miter/>
            </a:ln>
          </p:spPr>
          <p:txBody>
            <a:bodyPr/>
            <a:lstStyle/>
            <a:p>
              <a:endParaRPr lang="en-US" sz="1200">
                <a:latin typeface="+mn-lt"/>
              </a:endParaRPr>
            </a:p>
          </p:txBody>
        </p:sp>
        <p:sp>
          <p:nvSpPr>
            <p:cNvPr id="24" name="Freeform: Shape 23">
              <a:extLst>
                <a:ext uri="{FF2B5EF4-FFF2-40B4-BE49-F238E27FC236}">
                  <a16:creationId xmlns:a16="http://schemas.microsoft.com/office/drawing/2014/main" id="{DE45CDB4-EF9B-4A3B-862A-4D85617C61D8}"/>
                </a:ext>
              </a:extLst>
            </p:cNvPr>
            <p:cNvSpPr/>
            <p:nvPr/>
          </p:nvSpPr>
          <p:spPr>
            <a:xfrm>
              <a:off x="2701107" y="3347646"/>
              <a:ext cx="2671" cy="2671"/>
            </a:xfrm>
            <a:custGeom>
              <a:avLst/>
              <a:gdLst/>
              <a:ahLst/>
              <a:cxnLst/>
              <a:rect l="0" t="0" r="0" b="0"/>
              <a:pathLst>
                <a:path w="2671" h="2671">
                  <a:moveTo>
                    <a:pt x="2544" y="3480"/>
                  </a:moveTo>
                  <a:cubicBezTo>
                    <a:pt x="1877" y="2278"/>
                    <a:pt x="1075" y="1209"/>
                    <a:pt x="140" y="140"/>
                  </a:cubicBezTo>
                  <a:cubicBezTo>
                    <a:pt x="1075" y="1209"/>
                    <a:pt x="1877" y="2278"/>
                    <a:pt x="2544" y="3480"/>
                  </a:cubicBezTo>
                  <a:close/>
                </a:path>
              </a:pathLst>
            </a:custGeom>
            <a:grpFill/>
            <a:ln w="3175" cap="flat">
              <a:noFill/>
              <a:prstDash val="solid"/>
              <a:miter/>
            </a:ln>
          </p:spPr>
          <p:txBody>
            <a:bodyPr/>
            <a:lstStyle/>
            <a:p>
              <a:endParaRPr lang="en-US" sz="1200">
                <a:latin typeface="+mn-lt"/>
              </a:endParaRPr>
            </a:p>
          </p:txBody>
        </p:sp>
        <p:sp>
          <p:nvSpPr>
            <p:cNvPr id="25" name="Freeform: Shape 24">
              <a:extLst>
                <a:ext uri="{FF2B5EF4-FFF2-40B4-BE49-F238E27FC236}">
                  <a16:creationId xmlns:a16="http://schemas.microsoft.com/office/drawing/2014/main" id="{A7A4F1FD-9AD8-48F6-A395-1B4ACD632AED}"/>
                </a:ext>
              </a:extLst>
            </p:cNvPr>
            <p:cNvSpPr/>
            <p:nvPr/>
          </p:nvSpPr>
          <p:spPr>
            <a:xfrm>
              <a:off x="2700706" y="3347379"/>
              <a:ext cx="1336" cy="1336"/>
            </a:xfrm>
            <a:custGeom>
              <a:avLst/>
              <a:gdLst/>
              <a:ahLst/>
              <a:cxnLst/>
              <a:rect l="0" t="0" r="0" b="0"/>
              <a:pathLst>
                <a:path>
                  <a:moveTo>
                    <a:pt x="140" y="140"/>
                  </a:moveTo>
                  <a:cubicBezTo>
                    <a:pt x="274" y="274"/>
                    <a:pt x="274" y="407"/>
                    <a:pt x="407" y="541"/>
                  </a:cubicBezTo>
                  <a:cubicBezTo>
                    <a:pt x="407" y="407"/>
                    <a:pt x="274" y="274"/>
                    <a:pt x="140" y="140"/>
                  </a:cubicBezTo>
                  <a:lnTo>
                    <a:pt x="140" y="140"/>
                  </a:lnTo>
                  <a:close/>
                </a:path>
              </a:pathLst>
            </a:custGeom>
            <a:grpFill/>
            <a:ln w="3175" cap="flat">
              <a:noFill/>
              <a:prstDash val="solid"/>
              <a:miter/>
            </a:ln>
          </p:spPr>
          <p:txBody>
            <a:bodyPr/>
            <a:lstStyle/>
            <a:p>
              <a:endParaRPr lang="en-US" sz="1200">
                <a:latin typeface="+mn-lt"/>
              </a:endParaRPr>
            </a:p>
          </p:txBody>
        </p:sp>
        <p:sp>
          <p:nvSpPr>
            <p:cNvPr id="26" name="Freeform: Shape 25">
              <a:extLst>
                <a:ext uri="{FF2B5EF4-FFF2-40B4-BE49-F238E27FC236}">
                  <a16:creationId xmlns:a16="http://schemas.microsoft.com/office/drawing/2014/main" id="{856915C7-49FC-40CC-AB04-E3392FB26726}"/>
                </a:ext>
              </a:extLst>
            </p:cNvPr>
            <p:cNvSpPr/>
            <p:nvPr/>
          </p:nvSpPr>
          <p:spPr>
            <a:xfrm>
              <a:off x="3377369" y="3940561"/>
              <a:ext cx="1336" cy="5343"/>
            </a:xfrm>
            <a:custGeom>
              <a:avLst/>
              <a:gdLst/>
              <a:ahLst/>
              <a:cxnLst/>
              <a:rect l="0" t="0" r="0" b="0"/>
              <a:pathLst>
                <a:path w="1335" h="5342">
                  <a:moveTo>
                    <a:pt x="140" y="6017"/>
                  </a:moveTo>
                  <a:lnTo>
                    <a:pt x="140" y="6017"/>
                  </a:lnTo>
                  <a:cubicBezTo>
                    <a:pt x="140" y="4014"/>
                    <a:pt x="541" y="2010"/>
                    <a:pt x="1209" y="140"/>
                  </a:cubicBezTo>
                  <a:cubicBezTo>
                    <a:pt x="541" y="2010"/>
                    <a:pt x="140" y="4014"/>
                    <a:pt x="140" y="6017"/>
                  </a:cubicBezTo>
                  <a:close/>
                </a:path>
              </a:pathLst>
            </a:custGeom>
            <a:grpFill/>
            <a:ln w="3175" cap="flat">
              <a:noFill/>
              <a:prstDash val="solid"/>
              <a:miter/>
            </a:ln>
          </p:spPr>
          <p:txBody>
            <a:bodyPr/>
            <a:lstStyle/>
            <a:p>
              <a:endParaRPr lang="en-US" sz="1200">
                <a:latin typeface="+mn-lt"/>
              </a:endParaRPr>
            </a:p>
          </p:txBody>
        </p:sp>
        <p:sp>
          <p:nvSpPr>
            <p:cNvPr id="27" name="Freeform: Shape 26">
              <a:extLst>
                <a:ext uri="{FF2B5EF4-FFF2-40B4-BE49-F238E27FC236}">
                  <a16:creationId xmlns:a16="http://schemas.microsoft.com/office/drawing/2014/main" id="{1462C34F-1900-4B04-B89C-3CC2B42E7BF9}"/>
                </a:ext>
              </a:extLst>
            </p:cNvPr>
            <p:cNvSpPr/>
            <p:nvPr/>
          </p:nvSpPr>
          <p:spPr>
            <a:xfrm>
              <a:off x="2709922" y="3662202"/>
              <a:ext cx="1336" cy="1336"/>
            </a:xfrm>
            <a:custGeom>
              <a:avLst/>
              <a:gdLst/>
              <a:ahLst/>
              <a:cxnLst/>
              <a:rect l="0" t="0" r="0" b="0"/>
              <a:pathLst>
                <a:path>
                  <a:moveTo>
                    <a:pt x="407" y="541"/>
                  </a:moveTo>
                  <a:lnTo>
                    <a:pt x="407" y="541"/>
                  </a:lnTo>
                  <a:cubicBezTo>
                    <a:pt x="274" y="408"/>
                    <a:pt x="274" y="274"/>
                    <a:pt x="140" y="140"/>
                  </a:cubicBezTo>
                  <a:cubicBezTo>
                    <a:pt x="140" y="274"/>
                    <a:pt x="274" y="408"/>
                    <a:pt x="407" y="541"/>
                  </a:cubicBezTo>
                  <a:close/>
                </a:path>
              </a:pathLst>
            </a:custGeom>
            <a:grpFill/>
            <a:ln w="3175" cap="flat">
              <a:noFill/>
              <a:prstDash val="solid"/>
              <a:miter/>
            </a:ln>
          </p:spPr>
          <p:txBody>
            <a:bodyPr/>
            <a:lstStyle/>
            <a:p>
              <a:endParaRPr lang="en-US" sz="1200">
                <a:latin typeface="+mn-lt"/>
              </a:endParaRPr>
            </a:p>
          </p:txBody>
        </p:sp>
        <p:sp>
          <p:nvSpPr>
            <p:cNvPr id="28" name="Freeform: Shape 27">
              <a:extLst>
                <a:ext uri="{FF2B5EF4-FFF2-40B4-BE49-F238E27FC236}">
                  <a16:creationId xmlns:a16="http://schemas.microsoft.com/office/drawing/2014/main" id="{C3227ED0-D494-4A55-AD99-DC87C4AA1431}"/>
                </a:ext>
              </a:extLst>
            </p:cNvPr>
            <p:cNvSpPr/>
            <p:nvPr/>
          </p:nvSpPr>
          <p:spPr>
            <a:xfrm>
              <a:off x="4077406" y="2947339"/>
              <a:ext cx="1336" cy="2671"/>
            </a:xfrm>
            <a:custGeom>
              <a:avLst/>
              <a:gdLst/>
              <a:ahLst/>
              <a:cxnLst/>
              <a:rect l="0" t="0" r="0" b="0"/>
              <a:pathLst>
                <a:path w="1335" h="2671">
                  <a:moveTo>
                    <a:pt x="140" y="140"/>
                  </a:moveTo>
                  <a:cubicBezTo>
                    <a:pt x="541" y="942"/>
                    <a:pt x="942" y="1743"/>
                    <a:pt x="1476" y="2545"/>
                  </a:cubicBezTo>
                  <a:cubicBezTo>
                    <a:pt x="942" y="1743"/>
                    <a:pt x="407" y="942"/>
                    <a:pt x="140" y="140"/>
                  </a:cubicBezTo>
                  <a:close/>
                </a:path>
              </a:pathLst>
            </a:custGeom>
            <a:grpFill/>
            <a:ln w="3175" cap="flat">
              <a:noFill/>
              <a:prstDash val="solid"/>
              <a:miter/>
            </a:ln>
          </p:spPr>
          <p:txBody>
            <a:bodyPr/>
            <a:lstStyle/>
            <a:p>
              <a:endParaRPr lang="en-US" sz="1200">
                <a:latin typeface="+mn-lt"/>
              </a:endParaRPr>
            </a:p>
          </p:txBody>
        </p:sp>
        <p:sp>
          <p:nvSpPr>
            <p:cNvPr id="29" name="Freeform: Shape 28">
              <a:extLst>
                <a:ext uri="{FF2B5EF4-FFF2-40B4-BE49-F238E27FC236}">
                  <a16:creationId xmlns:a16="http://schemas.microsoft.com/office/drawing/2014/main" id="{F9DE1F25-3620-4234-84CD-42EDF9672EFA}"/>
                </a:ext>
              </a:extLst>
            </p:cNvPr>
            <p:cNvSpPr/>
            <p:nvPr/>
          </p:nvSpPr>
          <p:spPr>
            <a:xfrm>
              <a:off x="3431064" y="3885130"/>
              <a:ext cx="2671" cy="1336"/>
            </a:xfrm>
            <a:custGeom>
              <a:avLst/>
              <a:gdLst/>
              <a:ahLst/>
              <a:cxnLst/>
              <a:rect l="0" t="0" r="0" b="0"/>
              <a:pathLst>
                <a:path w="2671" h="1335">
                  <a:moveTo>
                    <a:pt x="140" y="1476"/>
                  </a:moveTo>
                  <a:cubicBezTo>
                    <a:pt x="942" y="942"/>
                    <a:pt x="1743" y="541"/>
                    <a:pt x="2544" y="140"/>
                  </a:cubicBezTo>
                  <a:cubicBezTo>
                    <a:pt x="1610" y="541"/>
                    <a:pt x="808" y="942"/>
                    <a:pt x="140" y="1476"/>
                  </a:cubicBezTo>
                  <a:close/>
                </a:path>
              </a:pathLst>
            </a:custGeom>
            <a:grpFill/>
            <a:ln w="3175" cap="flat">
              <a:noFill/>
              <a:prstDash val="solid"/>
              <a:miter/>
            </a:ln>
          </p:spPr>
          <p:txBody>
            <a:bodyPr/>
            <a:lstStyle/>
            <a:p>
              <a:endParaRPr lang="en-US" sz="1200">
                <a:latin typeface="+mn-lt"/>
              </a:endParaRPr>
            </a:p>
          </p:txBody>
        </p:sp>
        <p:sp>
          <p:nvSpPr>
            <p:cNvPr id="30" name="Freeform: Shape 29">
              <a:extLst>
                <a:ext uri="{FF2B5EF4-FFF2-40B4-BE49-F238E27FC236}">
                  <a16:creationId xmlns:a16="http://schemas.microsoft.com/office/drawing/2014/main" id="{66106D8D-9F48-4212-80A0-7E3F5BCA2843}"/>
                </a:ext>
              </a:extLst>
            </p:cNvPr>
            <p:cNvSpPr/>
            <p:nvPr/>
          </p:nvSpPr>
          <p:spPr>
            <a:xfrm>
              <a:off x="3743216" y="3095601"/>
              <a:ext cx="4007" cy="1336"/>
            </a:xfrm>
            <a:custGeom>
              <a:avLst/>
              <a:gdLst/>
              <a:ahLst/>
              <a:cxnLst/>
              <a:rect l="0" t="0" r="0" b="0"/>
              <a:pathLst>
                <a:path w="4007">
                  <a:moveTo>
                    <a:pt x="140" y="140"/>
                  </a:moveTo>
                  <a:lnTo>
                    <a:pt x="140" y="140"/>
                  </a:lnTo>
                  <a:cubicBezTo>
                    <a:pt x="1476" y="140"/>
                    <a:pt x="2812" y="274"/>
                    <a:pt x="4147" y="675"/>
                  </a:cubicBezTo>
                  <a:cubicBezTo>
                    <a:pt x="2945" y="274"/>
                    <a:pt x="1610" y="140"/>
                    <a:pt x="140" y="140"/>
                  </a:cubicBezTo>
                  <a:close/>
                </a:path>
              </a:pathLst>
            </a:custGeom>
            <a:grpFill/>
            <a:ln w="3175" cap="flat">
              <a:noFill/>
              <a:prstDash val="solid"/>
              <a:miter/>
            </a:ln>
          </p:spPr>
          <p:txBody>
            <a:bodyPr/>
            <a:lstStyle/>
            <a:p>
              <a:endParaRPr lang="en-US" sz="1200">
                <a:latin typeface="+mn-lt"/>
              </a:endParaRPr>
            </a:p>
          </p:txBody>
        </p:sp>
        <p:sp>
          <p:nvSpPr>
            <p:cNvPr id="31" name="Freeform: Shape 30">
              <a:extLst>
                <a:ext uri="{FF2B5EF4-FFF2-40B4-BE49-F238E27FC236}">
                  <a16:creationId xmlns:a16="http://schemas.microsoft.com/office/drawing/2014/main" id="{BE6CDDC7-6986-48B3-AE35-126CF82E92AB}"/>
                </a:ext>
              </a:extLst>
            </p:cNvPr>
            <p:cNvSpPr/>
            <p:nvPr/>
          </p:nvSpPr>
          <p:spPr>
            <a:xfrm>
              <a:off x="3759110" y="3109225"/>
              <a:ext cx="1336" cy="2671"/>
            </a:xfrm>
            <a:custGeom>
              <a:avLst/>
              <a:gdLst/>
              <a:ahLst/>
              <a:cxnLst/>
              <a:rect l="0" t="0" r="0" b="0"/>
              <a:pathLst>
                <a:path h="2671">
                  <a:moveTo>
                    <a:pt x="140" y="140"/>
                  </a:moveTo>
                  <a:cubicBezTo>
                    <a:pt x="274" y="942"/>
                    <a:pt x="274" y="1743"/>
                    <a:pt x="274" y="2545"/>
                  </a:cubicBezTo>
                  <a:cubicBezTo>
                    <a:pt x="407" y="1743"/>
                    <a:pt x="274" y="942"/>
                    <a:pt x="140" y="140"/>
                  </a:cubicBezTo>
                  <a:close/>
                </a:path>
              </a:pathLst>
            </a:custGeom>
            <a:grpFill/>
            <a:ln w="3175" cap="flat">
              <a:noFill/>
              <a:prstDash val="solid"/>
              <a:miter/>
            </a:ln>
          </p:spPr>
          <p:txBody>
            <a:bodyPr/>
            <a:lstStyle/>
            <a:p>
              <a:endParaRPr lang="en-US" sz="1200">
                <a:latin typeface="+mn-lt"/>
              </a:endParaRPr>
            </a:p>
          </p:txBody>
        </p:sp>
        <p:sp>
          <p:nvSpPr>
            <p:cNvPr id="32" name="Freeform: Shape 31">
              <a:extLst>
                <a:ext uri="{FF2B5EF4-FFF2-40B4-BE49-F238E27FC236}">
                  <a16:creationId xmlns:a16="http://schemas.microsoft.com/office/drawing/2014/main" id="{040CC0DD-AC44-434C-898B-B7C97E12A2E3}"/>
                </a:ext>
              </a:extLst>
            </p:cNvPr>
            <p:cNvSpPr/>
            <p:nvPr/>
          </p:nvSpPr>
          <p:spPr>
            <a:xfrm>
              <a:off x="4075670" y="2898185"/>
              <a:ext cx="1336" cy="2671"/>
            </a:xfrm>
            <a:custGeom>
              <a:avLst/>
              <a:gdLst/>
              <a:ahLst/>
              <a:cxnLst/>
              <a:rect l="0" t="0" r="0" b="0"/>
              <a:pathLst>
                <a:path h="2671">
                  <a:moveTo>
                    <a:pt x="140" y="140"/>
                  </a:moveTo>
                  <a:cubicBezTo>
                    <a:pt x="274" y="942"/>
                    <a:pt x="274" y="1743"/>
                    <a:pt x="274" y="2545"/>
                  </a:cubicBezTo>
                  <a:cubicBezTo>
                    <a:pt x="408" y="1743"/>
                    <a:pt x="274" y="942"/>
                    <a:pt x="140" y="140"/>
                  </a:cubicBezTo>
                  <a:close/>
                </a:path>
              </a:pathLst>
            </a:custGeom>
            <a:grpFill/>
            <a:ln w="3175" cap="flat">
              <a:noFill/>
              <a:prstDash val="solid"/>
              <a:miter/>
            </a:ln>
          </p:spPr>
          <p:txBody>
            <a:bodyPr/>
            <a:lstStyle/>
            <a:p>
              <a:endParaRPr lang="en-US" sz="1200">
                <a:latin typeface="+mn-lt"/>
              </a:endParaRPr>
            </a:p>
          </p:txBody>
        </p:sp>
        <p:sp>
          <p:nvSpPr>
            <p:cNvPr id="33" name="Freeform: Shape 32">
              <a:extLst>
                <a:ext uri="{FF2B5EF4-FFF2-40B4-BE49-F238E27FC236}">
                  <a16:creationId xmlns:a16="http://schemas.microsoft.com/office/drawing/2014/main" id="{063F23BE-C1F1-4BD1-8D48-D250AB48338F}"/>
                </a:ext>
              </a:extLst>
            </p:cNvPr>
            <p:cNvSpPr/>
            <p:nvPr/>
          </p:nvSpPr>
          <p:spPr>
            <a:xfrm>
              <a:off x="3448828" y="2929307"/>
              <a:ext cx="1336" cy="1336"/>
            </a:xfrm>
            <a:custGeom>
              <a:avLst/>
              <a:gdLst/>
              <a:ahLst/>
              <a:cxnLst/>
              <a:rect l="0" t="0" r="0" b="0"/>
              <a:pathLst>
                <a:path w="1335" h="1335">
                  <a:moveTo>
                    <a:pt x="1476" y="140"/>
                  </a:moveTo>
                  <a:cubicBezTo>
                    <a:pt x="942" y="675"/>
                    <a:pt x="541" y="1075"/>
                    <a:pt x="140" y="1610"/>
                  </a:cubicBezTo>
                  <a:cubicBezTo>
                    <a:pt x="541" y="1075"/>
                    <a:pt x="942" y="541"/>
                    <a:pt x="1476" y="140"/>
                  </a:cubicBezTo>
                  <a:lnTo>
                    <a:pt x="1476" y="140"/>
                  </a:lnTo>
                  <a:close/>
                </a:path>
              </a:pathLst>
            </a:custGeom>
            <a:grpFill/>
            <a:ln w="3175" cap="flat">
              <a:noFill/>
              <a:prstDash val="solid"/>
              <a:miter/>
            </a:ln>
          </p:spPr>
          <p:txBody>
            <a:bodyPr/>
            <a:lstStyle/>
            <a:p>
              <a:endParaRPr lang="en-US" sz="1200">
                <a:latin typeface="+mn-lt"/>
              </a:endParaRPr>
            </a:p>
          </p:txBody>
        </p:sp>
        <p:sp>
          <p:nvSpPr>
            <p:cNvPr id="34" name="Freeform: Shape 33">
              <a:extLst>
                <a:ext uri="{FF2B5EF4-FFF2-40B4-BE49-F238E27FC236}">
                  <a16:creationId xmlns:a16="http://schemas.microsoft.com/office/drawing/2014/main" id="{9E4F062E-0224-4E1B-8661-8BCB38C16F0E}"/>
                </a:ext>
              </a:extLst>
            </p:cNvPr>
            <p:cNvSpPr/>
            <p:nvPr/>
          </p:nvSpPr>
          <p:spPr>
            <a:xfrm>
              <a:off x="4059775" y="2884561"/>
              <a:ext cx="4007" cy="1336"/>
            </a:xfrm>
            <a:custGeom>
              <a:avLst/>
              <a:gdLst/>
              <a:ahLst/>
              <a:cxnLst/>
              <a:rect l="0" t="0" r="0" b="0"/>
              <a:pathLst>
                <a:path w="4007">
                  <a:moveTo>
                    <a:pt x="140" y="140"/>
                  </a:moveTo>
                  <a:cubicBezTo>
                    <a:pt x="1476" y="140"/>
                    <a:pt x="2812" y="274"/>
                    <a:pt x="4147" y="675"/>
                  </a:cubicBezTo>
                  <a:cubicBezTo>
                    <a:pt x="2945" y="274"/>
                    <a:pt x="1610" y="140"/>
                    <a:pt x="140" y="140"/>
                  </a:cubicBezTo>
                  <a:lnTo>
                    <a:pt x="140" y="140"/>
                  </a:lnTo>
                  <a:close/>
                </a:path>
              </a:pathLst>
            </a:custGeom>
            <a:grpFill/>
            <a:ln w="3175" cap="flat">
              <a:noFill/>
              <a:prstDash val="solid"/>
              <a:miter/>
            </a:ln>
          </p:spPr>
          <p:txBody>
            <a:bodyPr/>
            <a:lstStyle/>
            <a:p>
              <a:endParaRPr lang="en-US" sz="1200">
                <a:latin typeface="+mn-lt"/>
              </a:endParaRPr>
            </a:p>
          </p:txBody>
        </p:sp>
        <p:sp>
          <p:nvSpPr>
            <p:cNvPr id="35" name="Freeform: Shape 34">
              <a:extLst>
                <a:ext uri="{FF2B5EF4-FFF2-40B4-BE49-F238E27FC236}">
                  <a16:creationId xmlns:a16="http://schemas.microsoft.com/office/drawing/2014/main" id="{F91712EC-CAE5-466C-9396-C7B76601925B}"/>
                </a:ext>
              </a:extLst>
            </p:cNvPr>
            <p:cNvSpPr/>
            <p:nvPr/>
          </p:nvSpPr>
          <p:spPr>
            <a:xfrm>
              <a:off x="3666353" y="2738109"/>
              <a:ext cx="73463" cy="73463"/>
            </a:xfrm>
            <a:custGeom>
              <a:avLst/>
              <a:gdLst/>
              <a:ahLst/>
              <a:cxnLst/>
              <a:rect l="0" t="0" r="0" b="0"/>
              <a:pathLst>
                <a:path w="73463" h="73463">
                  <a:moveTo>
                    <a:pt x="12889" y="1002"/>
                  </a:moveTo>
                  <a:cubicBezTo>
                    <a:pt x="6345" y="1002"/>
                    <a:pt x="1002" y="6345"/>
                    <a:pt x="1002" y="12889"/>
                  </a:cubicBezTo>
                  <a:lnTo>
                    <a:pt x="1002" y="61776"/>
                  </a:lnTo>
                  <a:cubicBezTo>
                    <a:pt x="1002" y="72328"/>
                    <a:pt x="13824" y="77671"/>
                    <a:pt x="21304" y="70191"/>
                  </a:cubicBezTo>
                  <a:lnTo>
                    <a:pt x="70191" y="21304"/>
                  </a:lnTo>
                  <a:cubicBezTo>
                    <a:pt x="77671" y="13824"/>
                    <a:pt x="72328" y="1002"/>
                    <a:pt x="61776" y="1002"/>
                  </a:cubicBezTo>
                  <a:lnTo>
                    <a:pt x="12889" y="1002"/>
                  </a:lnTo>
                  <a:close/>
                </a:path>
              </a:pathLst>
            </a:custGeom>
            <a:grpFill/>
            <a:ln w="3175" cap="flat">
              <a:noFill/>
              <a:prstDash val="solid"/>
              <a:miter/>
            </a:ln>
          </p:spPr>
          <p:txBody>
            <a:bodyPr/>
            <a:lstStyle/>
            <a:p>
              <a:endParaRPr lang="en-US" sz="1200">
                <a:latin typeface="+mn-lt"/>
              </a:endParaRPr>
            </a:p>
          </p:txBody>
        </p:sp>
        <p:sp>
          <p:nvSpPr>
            <p:cNvPr id="36" name="Freeform: Shape 35">
              <a:extLst>
                <a:ext uri="{FF2B5EF4-FFF2-40B4-BE49-F238E27FC236}">
                  <a16:creationId xmlns:a16="http://schemas.microsoft.com/office/drawing/2014/main" id="{084A4A57-466A-4DA7-81D9-DDE6D53C5A9C}"/>
                </a:ext>
              </a:extLst>
            </p:cNvPr>
            <p:cNvSpPr/>
            <p:nvPr/>
          </p:nvSpPr>
          <p:spPr>
            <a:xfrm>
              <a:off x="2651092" y="2328051"/>
              <a:ext cx="212375" cy="134905"/>
            </a:xfrm>
            <a:custGeom>
              <a:avLst/>
              <a:gdLst/>
              <a:ahLst/>
              <a:cxnLst/>
              <a:rect l="0" t="0" r="0" b="0"/>
              <a:pathLst>
                <a:path w="212375" h="134905">
                  <a:moveTo>
                    <a:pt x="20236" y="134571"/>
                  </a:moveTo>
                  <a:lnTo>
                    <a:pt x="97305" y="134571"/>
                  </a:lnTo>
                  <a:cubicBezTo>
                    <a:pt x="102381" y="134571"/>
                    <a:pt x="107323" y="132568"/>
                    <a:pt x="110929" y="128961"/>
                  </a:cubicBezTo>
                  <a:lnTo>
                    <a:pt x="206031" y="33726"/>
                  </a:lnTo>
                  <a:cubicBezTo>
                    <a:pt x="218186" y="21571"/>
                    <a:pt x="209504" y="1002"/>
                    <a:pt x="192407" y="1002"/>
                  </a:cubicBezTo>
                  <a:lnTo>
                    <a:pt x="20236" y="1002"/>
                  </a:lnTo>
                  <a:cubicBezTo>
                    <a:pt x="9684" y="1002"/>
                    <a:pt x="1002" y="9550"/>
                    <a:pt x="1002" y="20236"/>
                  </a:cubicBezTo>
                  <a:lnTo>
                    <a:pt x="1002" y="115337"/>
                  </a:lnTo>
                  <a:cubicBezTo>
                    <a:pt x="1135" y="126023"/>
                    <a:pt x="9684" y="134571"/>
                    <a:pt x="20236" y="134571"/>
                  </a:cubicBezTo>
                  <a:close/>
                </a:path>
              </a:pathLst>
            </a:custGeom>
            <a:grpFill/>
            <a:ln w="3175" cap="flat">
              <a:noFill/>
              <a:prstDash val="solid"/>
              <a:miter/>
            </a:ln>
          </p:spPr>
          <p:txBody>
            <a:bodyPr/>
            <a:lstStyle/>
            <a:p>
              <a:endParaRPr lang="en-US" sz="1200">
                <a:latin typeface="+mn-lt"/>
              </a:endParaRPr>
            </a:p>
          </p:txBody>
        </p:sp>
        <p:sp>
          <p:nvSpPr>
            <p:cNvPr id="37" name="Freeform: Shape 36">
              <a:extLst>
                <a:ext uri="{FF2B5EF4-FFF2-40B4-BE49-F238E27FC236}">
                  <a16:creationId xmlns:a16="http://schemas.microsoft.com/office/drawing/2014/main" id="{CD9A7D9C-CCFA-4D6D-87F4-756F15DDE779}"/>
                </a:ext>
              </a:extLst>
            </p:cNvPr>
            <p:cNvSpPr/>
            <p:nvPr/>
          </p:nvSpPr>
          <p:spPr>
            <a:xfrm>
              <a:off x="2890315" y="2352093"/>
              <a:ext cx="351288" cy="255118"/>
            </a:xfrm>
            <a:custGeom>
              <a:avLst/>
              <a:gdLst/>
              <a:ahLst/>
              <a:cxnLst/>
              <a:rect l="0" t="0" r="0" b="0"/>
              <a:pathLst>
                <a:path w="351287" h="255117">
                  <a:moveTo>
                    <a:pt x="1002" y="72996"/>
                  </a:moveTo>
                  <a:lnTo>
                    <a:pt x="1002" y="169433"/>
                  </a:lnTo>
                  <a:cubicBezTo>
                    <a:pt x="1002" y="173574"/>
                    <a:pt x="2605" y="177581"/>
                    <a:pt x="5677" y="180519"/>
                  </a:cubicBezTo>
                  <a:lnTo>
                    <a:pt x="75266" y="250109"/>
                  </a:lnTo>
                  <a:cubicBezTo>
                    <a:pt x="78205" y="253047"/>
                    <a:pt x="82212" y="254784"/>
                    <a:pt x="86353" y="254784"/>
                  </a:cubicBezTo>
                  <a:lnTo>
                    <a:pt x="308345" y="254784"/>
                  </a:lnTo>
                  <a:cubicBezTo>
                    <a:pt x="312486" y="254784"/>
                    <a:pt x="316493" y="253181"/>
                    <a:pt x="319431" y="250109"/>
                  </a:cubicBezTo>
                  <a:lnTo>
                    <a:pt x="346412" y="223128"/>
                  </a:lnTo>
                  <a:cubicBezTo>
                    <a:pt x="352557" y="216984"/>
                    <a:pt x="352557" y="206966"/>
                    <a:pt x="346412" y="200822"/>
                  </a:cubicBezTo>
                  <a:lnTo>
                    <a:pt x="299396" y="153805"/>
                  </a:lnTo>
                  <a:lnTo>
                    <a:pt x="298728" y="153137"/>
                  </a:lnTo>
                  <a:lnTo>
                    <a:pt x="298728" y="16763"/>
                  </a:lnTo>
                  <a:cubicBezTo>
                    <a:pt x="298728" y="8081"/>
                    <a:pt x="291649" y="1002"/>
                    <a:pt x="282967" y="1002"/>
                  </a:cubicBezTo>
                  <a:lnTo>
                    <a:pt x="239824" y="1002"/>
                  </a:lnTo>
                  <a:cubicBezTo>
                    <a:pt x="235683" y="1002"/>
                    <a:pt x="231676" y="2605"/>
                    <a:pt x="228738" y="5677"/>
                  </a:cubicBezTo>
                  <a:lnTo>
                    <a:pt x="181855" y="52426"/>
                  </a:lnTo>
                  <a:cubicBezTo>
                    <a:pt x="178916" y="55365"/>
                    <a:pt x="174909" y="57101"/>
                    <a:pt x="170769" y="57101"/>
                  </a:cubicBezTo>
                  <a:lnTo>
                    <a:pt x="83681" y="57101"/>
                  </a:lnTo>
                  <a:cubicBezTo>
                    <a:pt x="79541" y="57101"/>
                    <a:pt x="75534" y="55498"/>
                    <a:pt x="72595" y="52426"/>
                  </a:cubicBezTo>
                  <a:lnTo>
                    <a:pt x="54964" y="34795"/>
                  </a:lnTo>
                  <a:cubicBezTo>
                    <a:pt x="48820" y="28651"/>
                    <a:pt x="38802" y="28651"/>
                    <a:pt x="32658" y="34795"/>
                  </a:cubicBezTo>
                  <a:lnTo>
                    <a:pt x="5543" y="61776"/>
                  </a:lnTo>
                  <a:cubicBezTo>
                    <a:pt x="2605" y="64848"/>
                    <a:pt x="1002" y="68855"/>
                    <a:pt x="1002" y="72996"/>
                  </a:cubicBezTo>
                  <a:close/>
                </a:path>
              </a:pathLst>
            </a:custGeom>
            <a:grpFill/>
            <a:ln w="3175" cap="flat">
              <a:noFill/>
              <a:prstDash val="solid"/>
              <a:miter/>
            </a:ln>
          </p:spPr>
          <p:txBody>
            <a:bodyPr/>
            <a:lstStyle/>
            <a:p>
              <a:endParaRPr lang="en-US" sz="1200">
                <a:latin typeface="+mn-lt"/>
              </a:endParaRPr>
            </a:p>
          </p:txBody>
        </p:sp>
        <p:sp>
          <p:nvSpPr>
            <p:cNvPr id="38" name="Freeform: Shape 37">
              <a:extLst>
                <a:ext uri="{FF2B5EF4-FFF2-40B4-BE49-F238E27FC236}">
                  <a16:creationId xmlns:a16="http://schemas.microsoft.com/office/drawing/2014/main" id="{FA17DA49-DB87-4F34-8BE8-22ED8F2F0BA4}"/>
                </a:ext>
              </a:extLst>
            </p:cNvPr>
            <p:cNvSpPr/>
            <p:nvPr/>
          </p:nvSpPr>
          <p:spPr>
            <a:xfrm>
              <a:off x="3265511" y="2338736"/>
              <a:ext cx="112198" cy="106856"/>
            </a:xfrm>
            <a:custGeom>
              <a:avLst/>
              <a:gdLst/>
              <a:ahLst/>
              <a:cxnLst/>
              <a:rect l="0" t="0" r="0" b="0"/>
              <a:pathLst>
                <a:path w="112198" h="106855">
                  <a:moveTo>
                    <a:pt x="45748" y="1002"/>
                  </a:moveTo>
                  <a:cubicBezTo>
                    <a:pt x="40271" y="1002"/>
                    <a:pt x="34928" y="3139"/>
                    <a:pt x="31055" y="7146"/>
                  </a:cubicBezTo>
                  <a:lnTo>
                    <a:pt x="7146" y="31055"/>
                  </a:lnTo>
                  <a:cubicBezTo>
                    <a:pt x="3272" y="34928"/>
                    <a:pt x="1002" y="40271"/>
                    <a:pt x="1002" y="45748"/>
                  </a:cubicBezTo>
                  <a:lnTo>
                    <a:pt x="1002" y="85818"/>
                  </a:lnTo>
                  <a:cubicBezTo>
                    <a:pt x="1002" y="97305"/>
                    <a:pt x="10352" y="106655"/>
                    <a:pt x="21839" y="106655"/>
                  </a:cubicBezTo>
                  <a:lnTo>
                    <a:pt x="91161" y="106655"/>
                  </a:lnTo>
                  <a:cubicBezTo>
                    <a:pt x="102648" y="106655"/>
                    <a:pt x="111998" y="97305"/>
                    <a:pt x="111998" y="85818"/>
                  </a:cubicBezTo>
                  <a:lnTo>
                    <a:pt x="111998" y="21839"/>
                  </a:lnTo>
                  <a:cubicBezTo>
                    <a:pt x="111998" y="10352"/>
                    <a:pt x="102648" y="1002"/>
                    <a:pt x="91161" y="1002"/>
                  </a:cubicBezTo>
                  <a:lnTo>
                    <a:pt x="45748" y="1002"/>
                  </a:lnTo>
                  <a:close/>
                </a:path>
              </a:pathLst>
            </a:custGeom>
            <a:grpFill/>
            <a:ln w="3175" cap="flat">
              <a:noFill/>
              <a:prstDash val="solid"/>
              <a:miter/>
            </a:ln>
          </p:spPr>
          <p:txBody>
            <a:bodyPr/>
            <a:lstStyle/>
            <a:p>
              <a:endParaRPr lang="en-US" sz="1200">
                <a:latin typeface="+mn-lt"/>
              </a:endParaRPr>
            </a:p>
          </p:txBody>
        </p:sp>
        <p:sp>
          <p:nvSpPr>
            <p:cNvPr id="39" name="Freeform: Shape 38">
              <a:extLst>
                <a:ext uri="{FF2B5EF4-FFF2-40B4-BE49-F238E27FC236}">
                  <a16:creationId xmlns:a16="http://schemas.microsoft.com/office/drawing/2014/main" id="{DF8320DC-9AA0-4CE4-AB17-D5D08BD42613}"/>
                </a:ext>
              </a:extLst>
            </p:cNvPr>
            <p:cNvSpPr/>
            <p:nvPr/>
          </p:nvSpPr>
          <p:spPr>
            <a:xfrm>
              <a:off x="2748706" y="2167767"/>
              <a:ext cx="157612" cy="62778"/>
            </a:xfrm>
            <a:custGeom>
              <a:avLst/>
              <a:gdLst/>
              <a:ahLst/>
              <a:cxnLst/>
              <a:rect l="0" t="0" r="0" b="0"/>
              <a:pathLst>
                <a:path w="157611" h="62777">
                  <a:moveTo>
                    <a:pt x="11445" y="62444"/>
                  </a:moveTo>
                  <a:lnTo>
                    <a:pt x="146751" y="62444"/>
                  </a:lnTo>
                  <a:cubicBezTo>
                    <a:pt x="152495" y="62444"/>
                    <a:pt x="157170" y="57769"/>
                    <a:pt x="157170" y="52025"/>
                  </a:cubicBezTo>
                  <a:lnTo>
                    <a:pt x="157170" y="11420"/>
                  </a:lnTo>
                  <a:cubicBezTo>
                    <a:pt x="157170" y="5677"/>
                    <a:pt x="152495" y="1002"/>
                    <a:pt x="146751" y="1002"/>
                  </a:cubicBezTo>
                  <a:lnTo>
                    <a:pt x="51917" y="1002"/>
                  </a:lnTo>
                  <a:cubicBezTo>
                    <a:pt x="49112" y="1002"/>
                    <a:pt x="46440" y="2070"/>
                    <a:pt x="44570" y="4074"/>
                  </a:cubicBezTo>
                  <a:lnTo>
                    <a:pt x="3965" y="44679"/>
                  </a:lnTo>
                  <a:cubicBezTo>
                    <a:pt x="-2446" y="51224"/>
                    <a:pt x="2229" y="62444"/>
                    <a:pt x="11445" y="62444"/>
                  </a:cubicBezTo>
                  <a:close/>
                </a:path>
              </a:pathLst>
            </a:custGeom>
            <a:grpFill/>
            <a:ln w="3175" cap="flat">
              <a:noFill/>
              <a:prstDash val="solid"/>
              <a:miter/>
            </a:ln>
          </p:spPr>
          <p:txBody>
            <a:bodyPr/>
            <a:lstStyle/>
            <a:p>
              <a:endParaRPr lang="en-US" sz="1200">
                <a:latin typeface="+mn-lt"/>
              </a:endParaRPr>
            </a:p>
          </p:txBody>
        </p:sp>
        <p:sp>
          <p:nvSpPr>
            <p:cNvPr id="40" name="Freeform: Shape 39">
              <a:extLst>
                <a:ext uri="{FF2B5EF4-FFF2-40B4-BE49-F238E27FC236}">
                  <a16:creationId xmlns:a16="http://schemas.microsoft.com/office/drawing/2014/main" id="{6C5CFDEF-530F-4771-B60F-B4E6A5876B08}"/>
                </a:ext>
              </a:extLst>
            </p:cNvPr>
            <p:cNvSpPr/>
            <p:nvPr/>
          </p:nvSpPr>
          <p:spPr>
            <a:xfrm>
              <a:off x="2950287" y="2197153"/>
              <a:ext cx="199018" cy="94834"/>
            </a:xfrm>
            <a:custGeom>
              <a:avLst/>
              <a:gdLst/>
              <a:ahLst/>
              <a:cxnLst/>
              <a:rect l="0" t="0" r="0" b="0"/>
              <a:pathLst>
                <a:path w="199018" h="94834">
                  <a:moveTo>
                    <a:pt x="10752" y="94500"/>
                  </a:moveTo>
                  <a:lnTo>
                    <a:pt x="154740" y="94500"/>
                  </a:lnTo>
                  <a:cubicBezTo>
                    <a:pt x="157278" y="94500"/>
                    <a:pt x="159682" y="93432"/>
                    <a:pt x="161552" y="91695"/>
                  </a:cubicBezTo>
                  <a:lnTo>
                    <a:pt x="195746" y="57502"/>
                  </a:lnTo>
                  <a:cubicBezTo>
                    <a:pt x="201757" y="51491"/>
                    <a:pt x="197482" y="41073"/>
                    <a:pt x="188934" y="41073"/>
                  </a:cubicBezTo>
                  <a:lnTo>
                    <a:pt x="169299" y="41073"/>
                  </a:lnTo>
                  <a:cubicBezTo>
                    <a:pt x="166761" y="41073"/>
                    <a:pt x="164357" y="40004"/>
                    <a:pt x="162487" y="38268"/>
                  </a:cubicBezTo>
                  <a:lnTo>
                    <a:pt x="128026" y="3807"/>
                  </a:lnTo>
                  <a:cubicBezTo>
                    <a:pt x="124286" y="67"/>
                    <a:pt x="118142" y="67"/>
                    <a:pt x="114402" y="3807"/>
                  </a:cubicBezTo>
                  <a:lnTo>
                    <a:pt x="97973" y="20236"/>
                  </a:lnTo>
                  <a:cubicBezTo>
                    <a:pt x="94233" y="23976"/>
                    <a:pt x="94233" y="30120"/>
                    <a:pt x="97973" y="33860"/>
                  </a:cubicBezTo>
                  <a:lnTo>
                    <a:pt x="115604" y="51491"/>
                  </a:lnTo>
                  <a:cubicBezTo>
                    <a:pt x="121615" y="57502"/>
                    <a:pt x="117341" y="67920"/>
                    <a:pt x="108792" y="67920"/>
                  </a:cubicBezTo>
                  <a:lnTo>
                    <a:pt x="10619" y="67920"/>
                  </a:lnTo>
                  <a:cubicBezTo>
                    <a:pt x="5276" y="67920"/>
                    <a:pt x="1002" y="72194"/>
                    <a:pt x="1002" y="77537"/>
                  </a:cubicBezTo>
                  <a:lnTo>
                    <a:pt x="1002" y="85017"/>
                  </a:lnTo>
                  <a:cubicBezTo>
                    <a:pt x="1135" y="90226"/>
                    <a:pt x="5410" y="94500"/>
                    <a:pt x="10752" y="94500"/>
                  </a:cubicBezTo>
                  <a:close/>
                </a:path>
              </a:pathLst>
            </a:custGeom>
            <a:grpFill/>
            <a:ln w="3175" cap="flat">
              <a:noFill/>
              <a:prstDash val="solid"/>
              <a:miter/>
            </a:ln>
          </p:spPr>
          <p:txBody>
            <a:bodyPr/>
            <a:lstStyle/>
            <a:p>
              <a:endParaRPr lang="en-US" sz="1200">
                <a:latin typeface="+mn-lt"/>
              </a:endParaRPr>
            </a:p>
          </p:txBody>
        </p:sp>
        <p:sp>
          <p:nvSpPr>
            <p:cNvPr id="41" name="Freeform: Shape 40">
              <a:extLst>
                <a:ext uri="{FF2B5EF4-FFF2-40B4-BE49-F238E27FC236}">
                  <a16:creationId xmlns:a16="http://schemas.microsoft.com/office/drawing/2014/main" id="{022EE9D0-1A0D-4B03-B76B-752A0197215C}"/>
                </a:ext>
              </a:extLst>
            </p:cNvPr>
            <p:cNvSpPr/>
            <p:nvPr/>
          </p:nvSpPr>
          <p:spPr>
            <a:xfrm>
              <a:off x="3176153" y="2075738"/>
              <a:ext cx="152269" cy="62778"/>
            </a:xfrm>
            <a:custGeom>
              <a:avLst/>
              <a:gdLst/>
              <a:ahLst/>
              <a:cxnLst/>
              <a:rect l="0" t="0" r="0" b="0"/>
              <a:pathLst>
                <a:path w="152269" h="62777">
                  <a:moveTo>
                    <a:pt x="13424" y="62310"/>
                  </a:moveTo>
                  <a:lnTo>
                    <a:pt x="139113" y="62310"/>
                  </a:lnTo>
                  <a:cubicBezTo>
                    <a:pt x="150199" y="62310"/>
                    <a:pt x="155809" y="48953"/>
                    <a:pt x="147928" y="41073"/>
                  </a:cubicBezTo>
                  <a:lnTo>
                    <a:pt x="111464" y="4608"/>
                  </a:lnTo>
                  <a:cubicBezTo>
                    <a:pt x="109193" y="2337"/>
                    <a:pt x="105987" y="1002"/>
                    <a:pt x="102648" y="1002"/>
                  </a:cubicBezTo>
                  <a:lnTo>
                    <a:pt x="13424" y="1002"/>
                  </a:lnTo>
                  <a:cubicBezTo>
                    <a:pt x="6478" y="1002"/>
                    <a:pt x="1002" y="6612"/>
                    <a:pt x="1002" y="13424"/>
                  </a:cubicBezTo>
                  <a:lnTo>
                    <a:pt x="1002" y="49888"/>
                  </a:lnTo>
                  <a:cubicBezTo>
                    <a:pt x="1002" y="56700"/>
                    <a:pt x="6478" y="62310"/>
                    <a:pt x="13424" y="62310"/>
                  </a:cubicBezTo>
                  <a:close/>
                </a:path>
              </a:pathLst>
            </a:custGeom>
            <a:grpFill/>
            <a:ln w="3175" cap="flat">
              <a:noFill/>
              <a:prstDash val="solid"/>
              <a:miter/>
            </a:ln>
          </p:spPr>
          <p:txBody>
            <a:bodyPr/>
            <a:lstStyle/>
            <a:p>
              <a:endParaRPr lang="en-US" sz="1200">
                <a:latin typeface="+mn-lt"/>
              </a:endParaRPr>
            </a:p>
          </p:txBody>
        </p:sp>
        <p:sp>
          <p:nvSpPr>
            <p:cNvPr id="42" name="Freeform: Shape 41">
              <a:extLst>
                <a:ext uri="{FF2B5EF4-FFF2-40B4-BE49-F238E27FC236}">
                  <a16:creationId xmlns:a16="http://schemas.microsoft.com/office/drawing/2014/main" id="{41A1AAC8-8232-4A6F-8B0A-8D3C9504F55A}"/>
                </a:ext>
              </a:extLst>
            </p:cNvPr>
            <p:cNvSpPr/>
            <p:nvPr/>
          </p:nvSpPr>
          <p:spPr>
            <a:xfrm>
              <a:off x="3469038" y="1841724"/>
              <a:ext cx="682540" cy="361973"/>
            </a:xfrm>
            <a:custGeom>
              <a:avLst/>
              <a:gdLst/>
              <a:ahLst/>
              <a:cxnLst/>
              <a:rect l="0" t="0" r="0" b="0"/>
              <a:pathLst>
                <a:path w="682539" h="361973">
                  <a:moveTo>
                    <a:pt x="118443" y="320633"/>
                  </a:moveTo>
                  <a:cubicBezTo>
                    <a:pt x="121648" y="323839"/>
                    <a:pt x="123518" y="328247"/>
                    <a:pt x="123518" y="332788"/>
                  </a:cubicBezTo>
                  <a:lnTo>
                    <a:pt x="123518" y="344409"/>
                  </a:lnTo>
                  <a:cubicBezTo>
                    <a:pt x="123518" y="353892"/>
                    <a:pt x="131265" y="361639"/>
                    <a:pt x="140749" y="361639"/>
                  </a:cubicBezTo>
                  <a:lnTo>
                    <a:pt x="314256" y="361639"/>
                  </a:lnTo>
                  <a:cubicBezTo>
                    <a:pt x="334959" y="361639"/>
                    <a:pt x="354727" y="353492"/>
                    <a:pt x="369286" y="338799"/>
                  </a:cubicBezTo>
                  <a:lnTo>
                    <a:pt x="677564" y="30521"/>
                  </a:lnTo>
                  <a:cubicBezTo>
                    <a:pt x="688384" y="19701"/>
                    <a:pt x="680770" y="1002"/>
                    <a:pt x="665410" y="1002"/>
                  </a:cubicBezTo>
                  <a:lnTo>
                    <a:pt x="216616" y="1002"/>
                  </a:lnTo>
                  <a:cubicBezTo>
                    <a:pt x="198852" y="1002"/>
                    <a:pt x="181755" y="8081"/>
                    <a:pt x="169199" y="20636"/>
                  </a:cubicBezTo>
                  <a:lnTo>
                    <a:pt x="6111" y="183725"/>
                  </a:lnTo>
                  <a:cubicBezTo>
                    <a:pt x="-701" y="190537"/>
                    <a:pt x="-701" y="201356"/>
                    <a:pt x="6111" y="208168"/>
                  </a:cubicBezTo>
                  <a:lnTo>
                    <a:pt x="118443" y="320633"/>
                  </a:lnTo>
                  <a:close/>
                </a:path>
              </a:pathLst>
            </a:custGeom>
            <a:grpFill/>
            <a:ln w="3175" cap="flat">
              <a:noFill/>
              <a:prstDash val="solid"/>
              <a:miter/>
            </a:ln>
          </p:spPr>
          <p:txBody>
            <a:bodyPr/>
            <a:lstStyle/>
            <a:p>
              <a:endParaRPr lang="en-US" sz="1200">
                <a:latin typeface="+mn-lt"/>
              </a:endParaRPr>
            </a:p>
          </p:txBody>
        </p:sp>
        <p:sp>
          <p:nvSpPr>
            <p:cNvPr id="43" name="Freeform: Shape 42">
              <a:extLst>
                <a:ext uri="{FF2B5EF4-FFF2-40B4-BE49-F238E27FC236}">
                  <a16:creationId xmlns:a16="http://schemas.microsoft.com/office/drawing/2014/main" id="{8638115E-648B-4032-A4A2-BDE9D53663E2}"/>
                </a:ext>
              </a:extLst>
            </p:cNvPr>
            <p:cNvSpPr/>
            <p:nvPr/>
          </p:nvSpPr>
          <p:spPr>
            <a:xfrm>
              <a:off x="3259922" y="2207838"/>
              <a:ext cx="105520" cy="68120"/>
            </a:xfrm>
            <a:custGeom>
              <a:avLst/>
              <a:gdLst/>
              <a:ahLst/>
              <a:cxnLst/>
              <a:rect l="0" t="0" r="0" b="0"/>
              <a:pathLst>
                <a:path w="105519" h="68120">
                  <a:moveTo>
                    <a:pt x="5122" y="24777"/>
                  </a:moveTo>
                  <a:lnTo>
                    <a:pt x="43990" y="63646"/>
                  </a:lnTo>
                  <a:cubicBezTo>
                    <a:pt x="46662" y="66317"/>
                    <a:pt x="50134" y="67786"/>
                    <a:pt x="53874" y="67786"/>
                  </a:cubicBezTo>
                  <a:lnTo>
                    <a:pt x="91541" y="67786"/>
                  </a:lnTo>
                  <a:cubicBezTo>
                    <a:pt x="99288" y="67786"/>
                    <a:pt x="105566" y="61509"/>
                    <a:pt x="105566" y="53762"/>
                  </a:cubicBezTo>
                  <a:lnTo>
                    <a:pt x="105566" y="15027"/>
                  </a:lnTo>
                  <a:cubicBezTo>
                    <a:pt x="105566" y="7280"/>
                    <a:pt x="99288" y="1002"/>
                    <a:pt x="91541" y="1002"/>
                  </a:cubicBezTo>
                  <a:lnTo>
                    <a:pt x="15006" y="1002"/>
                  </a:lnTo>
                  <a:cubicBezTo>
                    <a:pt x="2584" y="1002"/>
                    <a:pt x="-3694" y="16095"/>
                    <a:pt x="5122" y="24777"/>
                  </a:cubicBezTo>
                  <a:close/>
                </a:path>
              </a:pathLst>
            </a:custGeom>
            <a:grpFill/>
            <a:ln w="3175" cap="flat">
              <a:noFill/>
              <a:prstDash val="solid"/>
              <a:miter/>
            </a:ln>
          </p:spPr>
          <p:txBody>
            <a:bodyPr/>
            <a:lstStyle/>
            <a:p>
              <a:endParaRPr lang="en-US" sz="1200">
                <a:latin typeface="+mn-lt"/>
              </a:endParaRPr>
            </a:p>
          </p:txBody>
        </p:sp>
        <p:sp>
          <p:nvSpPr>
            <p:cNvPr id="44" name="Freeform: Shape 43">
              <a:extLst>
                <a:ext uri="{FF2B5EF4-FFF2-40B4-BE49-F238E27FC236}">
                  <a16:creationId xmlns:a16="http://schemas.microsoft.com/office/drawing/2014/main" id="{D5E3803B-CF46-4070-8C57-5849A71F52D5}"/>
                </a:ext>
              </a:extLst>
            </p:cNvPr>
            <p:cNvSpPr/>
            <p:nvPr/>
          </p:nvSpPr>
          <p:spPr>
            <a:xfrm>
              <a:off x="3505568" y="2221062"/>
              <a:ext cx="289846" cy="92163"/>
            </a:xfrm>
            <a:custGeom>
              <a:avLst/>
              <a:gdLst/>
              <a:ahLst/>
              <a:cxnLst/>
              <a:rect l="0" t="0" r="0" b="0"/>
              <a:pathLst>
                <a:path w="289845" h="92162">
                  <a:moveTo>
                    <a:pt x="257556" y="89558"/>
                  </a:moveTo>
                  <a:lnTo>
                    <a:pt x="286808" y="60307"/>
                  </a:lnTo>
                  <a:cubicBezTo>
                    <a:pt x="291884" y="55231"/>
                    <a:pt x="288277" y="46415"/>
                    <a:pt x="281065" y="46415"/>
                  </a:cubicBezTo>
                  <a:lnTo>
                    <a:pt x="98342" y="46415"/>
                  </a:lnTo>
                  <a:cubicBezTo>
                    <a:pt x="96205" y="46415"/>
                    <a:pt x="94067" y="45614"/>
                    <a:pt x="92598" y="44011"/>
                  </a:cubicBezTo>
                  <a:lnTo>
                    <a:pt x="51993" y="3406"/>
                  </a:lnTo>
                  <a:cubicBezTo>
                    <a:pt x="50524" y="1937"/>
                    <a:pt x="48387" y="1002"/>
                    <a:pt x="46250" y="1002"/>
                  </a:cubicBezTo>
                  <a:lnTo>
                    <a:pt x="9117" y="1002"/>
                  </a:lnTo>
                  <a:cubicBezTo>
                    <a:pt x="1905" y="1002"/>
                    <a:pt x="-1702" y="9684"/>
                    <a:pt x="3374" y="14893"/>
                  </a:cubicBezTo>
                  <a:lnTo>
                    <a:pt x="78039" y="89558"/>
                  </a:lnTo>
                  <a:cubicBezTo>
                    <a:pt x="79508" y="91028"/>
                    <a:pt x="81645" y="91963"/>
                    <a:pt x="83783" y="91963"/>
                  </a:cubicBezTo>
                  <a:lnTo>
                    <a:pt x="252080" y="91963"/>
                  </a:lnTo>
                  <a:cubicBezTo>
                    <a:pt x="254084" y="91963"/>
                    <a:pt x="256087" y="91161"/>
                    <a:pt x="257556" y="89558"/>
                  </a:cubicBezTo>
                  <a:close/>
                </a:path>
              </a:pathLst>
            </a:custGeom>
            <a:grpFill/>
            <a:ln w="3175" cap="flat">
              <a:noFill/>
              <a:prstDash val="solid"/>
              <a:miter/>
            </a:ln>
          </p:spPr>
          <p:txBody>
            <a:bodyPr/>
            <a:lstStyle/>
            <a:p>
              <a:endParaRPr lang="en-US" sz="1200">
                <a:latin typeface="+mn-lt"/>
              </a:endParaRPr>
            </a:p>
          </p:txBody>
        </p:sp>
        <p:sp>
          <p:nvSpPr>
            <p:cNvPr id="45" name="Freeform: Shape 44">
              <a:extLst>
                <a:ext uri="{FF2B5EF4-FFF2-40B4-BE49-F238E27FC236}">
                  <a16:creationId xmlns:a16="http://schemas.microsoft.com/office/drawing/2014/main" id="{08137953-0E54-480D-957B-D2669AAE0329}"/>
                </a:ext>
              </a:extLst>
            </p:cNvPr>
            <p:cNvSpPr/>
            <p:nvPr/>
          </p:nvSpPr>
          <p:spPr>
            <a:xfrm>
              <a:off x="3403221" y="2261266"/>
              <a:ext cx="69456" cy="40071"/>
            </a:xfrm>
            <a:custGeom>
              <a:avLst/>
              <a:gdLst/>
              <a:ahLst/>
              <a:cxnLst/>
              <a:rect l="0" t="0" r="0" b="0"/>
              <a:pathLst>
                <a:path w="69456" h="40070">
                  <a:moveTo>
                    <a:pt x="11554" y="1002"/>
                  </a:moveTo>
                  <a:cubicBezTo>
                    <a:pt x="5677" y="1002"/>
                    <a:pt x="1002" y="5677"/>
                    <a:pt x="1002" y="11554"/>
                  </a:cubicBezTo>
                  <a:lnTo>
                    <a:pt x="1002" y="29185"/>
                  </a:lnTo>
                  <a:cubicBezTo>
                    <a:pt x="1002" y="35062"/>
                    <a:pt x="5677" y="39737"/>
                    <a:pt x="11554" y="39737"/>
                  </a:cubicBezTo>
                  <a:lnTo>
                    <a:pt x="58570" y="39737"/>
                  </a:lnTo>
                  <a:cubicBezTo>
                    <a:pt x="64447" y="39737"/>
                    <a:pt x="69122" y="35062"/>
                    <a:pt x="69122" y="29185"/>
                  </a:cubicBezTo>
                  <a:lnTo>
                    <a:pt x="69122" y="11554"/>
                  </a:lnTo>
                  <a:cubicBezTo>
                    <a:pt x="69122" y="5677"/>
                    <a:pt x="64447" y="1002"/>
                    <a:pt x="58570" y="1002"/>
                  </a:cubicBezTo>
                  <a:lnTo>
                    <a:pt x="11554" y="1002"/>
                  </a:lnTo>
                  <a:close/>
                </a:path>
              </a:pathLst>
            </a:custGeom>
            <a:grpFill/>
            <a:ln w="3175" cap="flat">
              <a:noFill/>
              <a:prstDash val="solid"/>
              <a:miter/>
            </a:ln>
          </p:spPr>
          <p:txBody>
            <a:bodyPr/>
            <a:lstStyle/>
            <a:p>
              <a:endParaRPr lang="en-US" sz="1200">
                <a:latin typeface="+mn-lt"/>
              </a:endParaRPr>
            </a:p>
          </p:txBody>
        </p:sp>
        <p:sp>
          <p:nvSpPr>
            <p:cNvPr id="46" name="Freeform: Shape 45">
              <a:extLst>
                <a:ext uri="{FF2B5EF4-FFF2-40B4-BE49-F238E27FC236}">
                  <a16:creationId xmlns:a16="http://schemas.microsoft.com/office/drawing/2014/main" id="{171F159D-3F3D-4B00-8806-385969DD9CC7}"/>
                </a:ext>
              </a:extLst>
            </p:cNvPr>
            <p:cNvSpPr/>
            <p:nvPr/>
          </p:nvSpPr>
          <p:spPr>
            <a:xfrm>
              <a:off x="3397879" y="2183796"/>
              <a:ext cx="80142" cy="46749"/>
            </a:xfrm>
            <a:custGeom>
              <a:avLst/>
              <a:gdLst/>
              <a:ahLst/>
              <a:cxnLst/>
              <a:rect l="0" t="0" r="0" b="0"/>
              <a:pathLst>
                <a:path w="80141" h="46749">
                  <a:moveTo>
                    <a:pt x="1002" y="10886"/>
                  </a:moveTo>
                  <a:lnTo>
                    <a:pt x="1002" y="36531"/>
                  </a:lnTo>
                  <a:cubicBezTo>
                    <a:pt x="1002" y="42008"/>
                    <a:pt x="5410" y="46415"/>
                    <a:pt x="10886" y="46415"/>
                  </a:cubicBezTo>
                  <a:lnTo>
                    <a:pt x="69924" y="46415"/>
                  </a:lnTo>
                  <a:cubicBezTo>
                    <a:pt x="75400" y="46415"/>
                    <a:pt x="79808" y="42008"/>
                    <a:pt x="79808" y="36531"/>
                  </a:cubicBezTo>
                  <a:lnTo>
                    <a:pt x="79808" y="10886"/>
                  </a:lnTo>
                  <a:cubicBezTo>
                    <a:pt x="79808" y="5410"/>
                    <a:pt x="75400" y="1002"/>
                    <a:pt x="69924" y="1002"/>
                  </a:cubicBezTo>
                  <a:lnTo>
                    <a:pt x="10886" y="1002"/>
                  </a:lnTo>
                  <a:cubicBezTo>
                    <a:pt x="5410" y="1002"/>
                    <a:pt x="1002" y="5410"/>
                    <a:pt x="1002" y="10886"/>
                  </a:cubicBezTo>
                  <a:close/>
                </a:path>
              </a:pathLst>
            </a:custGeom>
            <a:grpFill/>
            <a:ln w="3175" cap="flat">
              <a:noFill/>
              <a:prstDash val="solid"/>
              <a:miter/>
            </a:ln>
          </p:spPr>
          <p:txBody>
            <a:bodyPr/>
            <a:lstStyle/>
            <a:p>
              <a:endParaRPr lang="en-US" sz="1200">
                <a:latin typeface="+mn-lt"/>
              </a:endParaRPr>
            </a:p>
          </p:txBody>
        </p:sp>
        <p:sp>
          <p:nvSpPr>
            <p:cNvPr id="47" name="Freeform: Shape 46">
              <a:extLst>
                <a:ext uri="{FF2B5EF4-FFF2-40B4-BE49-F238E27FC236}">
                  <a16:creationId xmlns:a16="http://schemas.microsoft.com/office/drawing/2014/main" id="{896156B0-42C4-493C-BE9B-B8F246405ED0}"/>
                </a:ext>
              </a:extLst>
            </p:cNvPr>
            <p:cNvSpPr/>
            <p:nvPr/>
          </p:nvSpPr>
          <p:spPr>
            <a:xfrm>
              <a:off x="3356338" y="2095640"/>
              <a:ext cx="77470" cy="62778"/>
            </a:xfrm>
            <a:custGeom>
              <a:avLst/>
              <a:gdLst/>
              <a:ahLst/>
              <a:cxnLst/>
              <a:rect l="0" t="0" r="0" b="0"/>
              <a:pathLst>
                <a:path w="77470" h="62777">
                  <a:moveTo>
                    <a:pt x="13290" y="62444"/>
                  </a:moveTo>
                  <a:lnTo>
                    <a:pt x="64848" y="62444"/>
                  </a:lnTo>
                  <a:cubicBezTo>
                    <a:pt x="71660" y="62444"/>
                    <a:pt x="77136" y="56967"/>
                    <a:pt x="77136" y="50155"/>
                  </a:cubicBezTo>
                  <a:lnTo>
                    <a:pt x="77136" y="13290"/>
                  </a:lnTo>
                  <a:cubicBezTo>
                    <a:pt x="77136" y="6478"/>
                    <a:pt x="71660" y="1002"/>
                    <a:pt x="64848" y="1002"/>
                  </a:cubicBezTo>
                  <a:lnTo>
                    <a:pt x="13290" y="1002"/>
                  </a:lnTo>
                  <a:cubicBezTo>
                    <a:pt x="6478" y="1002"/>
                    <a:pt x="1002" y="6478"/>
                    <a:pt x="1002" y="13290"/>
                  </a:cubicBezTo>
                  <a:lnTo>
                    <a:pt x="1002" y="50155"/>
                  </a:lnTo>
                  <a:cubicBezTo>
                    <a:pt x="1135" y="56967"/>
                    <a:pt x="6612" y="62444"/>
                    <a:pt x="13290" y="62444"/>
                  </a:cubicBezTo>
                  <a:close/>
                </a:path>
              </a:pathLst>
            </a:custGeom>
            <a:grpFill/>
            <a:ln w="3175" cap="flat">
              <a:noFill/>
              <a:prstDash val="solid"/>
              <a:miter/>
            </a:ln>
          </p:spPr>
          <p:txBody>
            <a:bodyPr/>
            <a:lstStyle/>
            <a:p>
              <a:endParaRPr lang="en-US" sz="1200">
                <a:latin typeface="+mn-lt"/>
              </a:endParaRPr>
            </a:p>
          </p:txBody>
        </p:sp>
        <p:sp>
          <p:nvSpPr>
            <p:cNvPr id="48" name="Freeform: Shape 47">
              <a:extLst>
                <a:ext uri="{FF2B5EF4-FFF2-40B4-BE49-F238E27FC236}">
                  <a16:creationId xmlns:a16="http://schemas.microsoft.com/office/drawing/2014/main" id="{D585AF40-8C02-47B5-835A-A7417282D48F}"/>
                </a:ext>
              </a:extLst>
            </p:cNvPr>
            <p:cNvSpPr/>
            <p:nvPr/>
          </p:nvSpPr>
          <p:spPr>
            <a:xfrm>
              <a:off x="3615463" y="2372129"/>
              <a:ext cx="595720" cy="472836"/>
            </a:xfrm>
            <a:custGeom>
              <a:avLst/>
              <a:gdLst/>
              <a:ahLst/>
              <a:cxnLst/>
              <a:rect l="0" t="0" r="0" b="0"/>
              <a:pathLst>
                <a:path w="595719" h="472835">
                  <a:moveTo>
                    <a:pt x="251311" y="1002"/>
                  </a:moveTo>
                  <a:lnTo>
                    <a:pt x="22774" y="1002"/>
                  </a:lnTo>
                  <a:cubicBezTo>
                    <a:pt x="10752" y="1002"/>
                    <a:pt x="1002" y="10752"/>
                    <a:pt x="1002" y="22774"/>
                  </a:cubicBezTo>
                  <a:lnTo>
                    <a:pt x="1002" y="116940"/>
                  </a:lnTo>
                  <a:cubicBezTo>
                    <a:pt x="1002" y="128961"/>
                    <a:pt x="10752" y="138712"/>
                    <a:pt x="22774" y="138712"/>
                  </a:cubicBezTo>
                  <a:lnTo>
                    <a:pt x="135640" y="138712"/>
                  </a:lnTo>
                  <a:cubicBezTo>
                    <a:pt x="155542" y="138712"/>
                    <a:pt x="174509" y="146592"/>
                    <a:pt x="188533" y="160617"/>
                  </a:cubicBezTo>
                  <a:lnTo>
                    <a:pt x="346947" y="319031"/>
                  </a:lnTo>
                  <a:cubicBezTo>
                    <a:pt x="355495" y="327579"/>
                    <a:pt x="355495" y="341203"/>
                    <a:pt x="346947" y="349752"/>
                  </a:cubicBezTo>
                  <a:cubicBezTo>
                    <a:pt x="338398" y="358300"/>
                    <a:pt x="338398" y="371924"/>
                    <a:pt x="346947" y="380473"/>
                  </a:cubicBezTo>
                  <a:lnTo>
                    <a:pt x="432431" y="465957"/>
                  </a:lnTo>
                  <a:cubicBezTo>
                    <a:pt x="440979" y="474505"/>
                    <a:pt x="454604" y="474505"/>
                    <a:pt x="463152" y="465957"/>
                  </a:cubicBezTo>
                  <a:lnTo>
                    <a:pt x="588707" y="340402"/>
                  </a:lnTo>
                  <a:cubicBezTo>
                    <a:pt x="597256" y="331853"/>
                    <a:pt x="597256" y="318229"/>
                    <a:pt x="588707" y="309681"/>
                  </a:cubicBezTo>
                  <a:lnTo>
                    <a:pt x="300598" y="21571"/>
                  </a:lnTo>
                  <a:cubicBezTo>
                    <a:pt x="287642" y="8348"/>
                    <a:pt x="269877" y="1002"/>
                    <a:pt x="251311" y="1002"/>
                  </a:cubicBezTo>
                  <a:close/>
                </a:path>
              </a:pathLst>
            </a:custGeom>
            <a:grpFill/>
            <a:ln w="3175" cap="flat">
              <a:noFill/>
              <a:prstDash val="solid"/>
              <a:miter/>
            </a:ln>
          </p:spPr>
          <p:txBody>
            <a:bodyPr/>
            <a:lstStyle/>
            <a:p>
              <a:endParaRPr lang="en-US" sz="1200">
                <a:latin typeface="+mn-lt"/>
              </a:endParaRPr>
            </a:p>
          </p:txBody>
        </p:sp>
        <p:sp>
          <p:nvSpPr>
            <p:cNvPr id="49" name="Freeform: Shape 48">
              <a:extLst>
                <a:ext uri="{FF2B5EF4-FFF2-40B4-BE49-F238E27FC236}">
                  <a16:creationId xmlns:a16="http://schemas.microsoft.com/office/drawing/2014/main" id="{C14BD5B2-7678-4E4F-8EE9-F28D38DB4BD4}"/>
                </a:ext>
              </a:extLst>
            </p:cNvPr>
            <p:cNvSpPr/>
            <p:nvPr/>
          </p:nvSpPr>
          <p:spPr>
            <a:xfrm>
              <a:off x="2967919" y="2095774"/>
              <a:ext cx="89492" cy="89492"/>
            </a:xfrm>
            <a:custGeom>
              <a:avLst/>
              <a:gdLst/>
              <a:ahLst/>
              <a:cxnLst/>
              <a:rect l="0" t="0" r="0" b="0"/>
              <a:pathLst>
                <a:path w="89491" h="89491">
                  <a:moveTo>
                    <a:pt x="27849" y="83948"/>
                  </a:moveTo>
                  <a:cubicBezTo>
                    <a:pt x="34261" y="90360"/>
                    <a:pt x="44813" y="90360"/>
                    <a:pt x="51224" y="83948"/>
                  </a:cubicBezTo>
                  <a:lnTo>
                    <a:pt x="83948" y="51224"/>
                  </a:lnTo>
                  <a:cubicBezTo>
                    <a:pt x="90360" y="44813"/>
                    <a:pt x="90360" y="34261"/>
                    <a:pt x="83948" y="27849"/>
                  </a:cubicBezTo>
                  <a:lnTo>
                    <a:pt x="61909" y="5810"/>
                  </a:lnTo>
                  <a:cubicBezTo>
                    <a:pt x="55498" y="-601"/>
                    <a:pt x="44946" y="-601"/>
                    <a:pt x="38535" y="5810"/>
                  </a:cubicBezTo>
                  <a:lnTo>
                    <a:pt x="5810" y="38535"/>
                  </a:lnTo>
                  <a:cubicBezTo>
                    <a:pt x="-601" y="44946"/>
                    <a:pt x="-601" y="55498"/>
                    <a:pt x="5810" y="61909"/>
                  </a:cubicBezTo>
                  <a:lnTo>
                    <a:pt x="27849" y="83948"/>
                  </a:lnTo>
                  <a:close/>
                </a:path>
              </a:pathLst>
            </a:custGeom>
            <a:grpFill/>
            <a:ln w="3175" cap="flat">
              <a:noFill/>
              <a:prstDash val="solid"/>
              <a:miter/>
            </a:ln>
          </p:spPr>
          <p:txBody>
            <a:bodyPr/>
            <a:lstStyle/>
            <a:p>
              <a:endParaRPr lang="en-US" sz="1200">
                <a:latin typeface="+mn-lt"/>
              </a:endParaRPr>
            </a:p>
          </p:txBody>
        </p:sp>
        <p:sp>
          <p:nvSpPr>
            <p:cNvPr id="50" name="Freeform: Shape 49">
              <a:extLst>
                <a:ext uri="{FF2B5EF4-FFF2-40B4-BE49-F238E27FC236}">
                  <a16:creationId xmlns:a16="http://schemas.microsoft.com/office/drawing/2014/main" id="{AAFA6334-4B9B-4AB7-A1CA-C499488E5257}"/>
                </a:ext>
              </a:extLst>
            </p:cNvPr>
            <p:cNvSpPr/>
            <p:nvPr/>
          </p:nvSpPr>
          <p:spPr>
            <a:xfrm>
              <a:off x="1677103" y="2346350"/>
              <a:ext cx="2707453" cy="1705682"/>
            </a:xfrm>
            <a:custGeom>
              <a:avLst/>
              <a:gdLst/>
              <a:ahLst/>
              <a:cxnLst/>
              <a:rect l="0" t="0" r="0" b="0"/>
              <a:pathLst>
                <a:path w="2707452" h="1705681">
                  <a:moveTo>
                    <a:pt x="2545901" y="1045915"/>
                  </a:moveTo>
                  <a:cubicBezTo>
                    <a:pt x="2539623" y="1039638"/>
                    <a:pt x="2539623" y="1029486"/>
                    <a:pt x="2545901" y="1023209"/>
                  </a:cubicBezTo>
                  <a:lnTo>
                    <a:pt x="2702845" y="866265"/>
                  </a:lnTo>
                  <a:cubicBezTo>
                    <a:pt x="2703646" y="865463"/>
                    <a:pt x="2704314" y="864662"/>
                    <a:pt x="2704848" y="863727"/>
                  </a:cubicBezTo>
                  <a:cubicBezTo>
                    <a:pt x="2705382" y="862792"/>
                    <a:pt x="2705917" y="861857"/>
                    <a:pt x="2706317" y="860922"/>
                  </a:cubicBezTo>
                  <a:cubicBezTo>
                    <a:pt x="2707653" y="857583"/>
                    <a:pt x="2707920" y="853843"/>
                    <a:pt x="2706852" y="850370"/>
                  </a:cubicBezTo>
                  <a:cubicBezTo>
                    <a:pt x="2706451" y="848901"/>
                    <a:pt x="2705783" y="847431"/>
                    <a:pt x="2704848" y="846096"/>
                  </a:cubicBezTo>
                  <a:cubicBezTo>
                    <a:pt x="2704314" y="845161"/>
                    <a:pt x="2703513" y="844359"/>
                    <a:pt x="2702845" y="843558"/>
                  </a:cubicBezTo>
                  <a:lnTo>
                    <a:pt x="2493141" y="633854"/>
                  </a:lnTo>
                  <a:cubicBezTo>
                    <a:pt x="2486863" y="627576"/>
                    <a:pt x="2476712" y="627576"/>
                    <a:pt x="2470434" y="633854"/>
                  </a:cubicBezTo>
                  <a:lnTo>
                    <a:pt x="2462420" y="641868"/>
                  </a:lnTo>
                  <a:cubicBezTo>
                    <a:pt x="2456142" y="648146"/>
                    <a:pt x="2445991" y="648146"/>
                    <a:pt x="2439713" y="641868"/>
                  </a:cubicBezTo>
                  <a:lnTo>
                    <a:pt x="2403649" y="605804"/>
                  </a:lnTo>
                  <a:cubicBezTo>
                    <a:pt x="2403248" y="605403"/>
                    <a:pt x="2402981" y="605003"/>
                    <a:pt x="2402581" y="604602"/>
                  </a:cubicBezTo>
                  <a:cubicBezTo>
                    <a:pt x="2400176" y="601797"/>
                    <a:pt x="2398974" y="598191"/>
                    <a:pt x="2398974" y="594451"/>
                  </a:cubicBezTo>
                  <a:lnTo>
                    <a:pt x="2398974" y="554380"/>
                  </a:lnTo>
                  <a:cubicBezTo>
                    <a:pt x="2398974" y="552777"/>
                    <a:pt x="2398707" y="551174"/>
                    <a:pt x="2398306" y="549571"/>
                  </a:cubicBezTo>
                  <a:cubicBezTo>
                    <a:pt x="2397104" y="545564"/>
                    <a:pt x="2394299" y="542225"/>
                    <a:pt x="2390559" y="540222"/>
                  </a:cubicBezTo>
                  <a:cubicBezTo>
                    <a:pt x="2389357" y="539554"/>
                    <a:pt x="2388155" y="539153"/>
                    <a:pt x="2386953" y="538752"/>
                  </a:cubicBezTo>
                  <a:cubicBezTo>
                    <a:pt x="2385751" y="538352"/>
                    <a:pt x="2384282" y="538218"/>
                    <a:pt x="2382946" y="538218"/>
                  </a:cubicBezTo>
                  <a:lnTo>
                    <a:pt x="2382946" y="538218"/>
                  </a:lnTo>
                  <a:lnTo>
                    <a:pt x="2210641" y="538218"/>
                  </a:lnTo>
                  <a:cubicBezTo>
                    <a:pt x="2201826" y="538218"/>
                    <a:pt x="2194613" y="545431"/>
                    <a:pt x="2194613" y="554246"/>
                  </a:cubicBezTo>
                  <a:lnTo>
                    <a:pt x="2194613" y="922898"/>
                  </a:lnTo>
                  <a:cubicBezTo>
                    <a:pt x="2194613" y="924634"/>
                    <a:pt x="2194346" y="926371"/>
                    <a:pt x="2193811" y="927974"/>
                  </a:cubicBezTo>
                  <a:cubicBezTo>
                    <a:pt x="2193544" y="928775"/>
                    <a:pt x="2193277" y="929443"/>
                    <a:pt x="2192877" y="930244"/>
                  </a:cubicBezTo>
                  <a:cubicBezTo>
                    <a:pt x="2191808" y="932381"/>
                    <a:pt x="2190339" y="934118"/>
                    <a:pt x="2188469" y="935587"/>
                  </a:cubicBezTo>
                  <a:cubicBezTo>
                    <a:pt x="2187934" y="936121"/>
                    <a:pt x="2187267" y="936522"/>
                    <a:pt x="2186599" y="936923"/>
                  </a:cubicBezTo>
                  <a:cubicBezTo>
                    <a:pt x="2185664" y="937457"/>
                    <a:pt x="2184595" y="937991"/>
                    <a:pt x="2183527" y="938392"/>
                  </a:cubicBezTo>
                  <a:cubicBezTo>
                    <a:pt x="2182859" y="938659"/>
                    <a:pt x="2182057" y="938793"/>
                    <a:pt x="2181389" y="938926"/>
                  </a:cubicBezTo>
                  <a:cubicBezTo>
                    <a:pt x="2180722" y="939060"/>
                    <a:pt x="2179920" y="939193"/>
                    <a:pt x="2179119" y="939193"/>
                  </a:cubicBezTo>
                  <a:cubicBezTo>
                    <a:pt x="2178718" y="939193"/>
                    <a:pt x="2178317" y="939193"/>
                    <a:pt x="2177917" y="939193"/>
                  </a:cubicBezTo>
                  <a:cubicBezTo>
                    <a:pt x="2177516" y="939193"/>
                    <a:pt x="2177115" y="939193"/>
                    <a:pt x="2176715" y="939060"/>
                  </a:cubicBezTo>
                  <a:cubicBezTo>
                    <a:pt x="2175913" y="938926"/>
                    <a:pt x="2175245" y="938793"/>
                    <a:pt x="2174444" y="938659"/>
                  </a:cubicBezTo>
                  <a:cubicBezTo>
                    <a:pt x="2172975" y="938259"/>
                    <a:pt x="2171505" y="937724"/>
                    <a:pt x="2170036" y="936789"/>
                  </a:cubicBezTo>
                  <a:cubicBezTo>
                    <a:pt x="2169635" y="936522"/>
                    <a:pt x="2169368" y="936389"/>
                    <a:pt x="2168968" y="936121"/>
                  </a:cubicBezTo>
                  <a:cubicBezTo>
                    <a:pt x="2168300" y="935587"/>
                    <a:pt x="2167632" y="935053"/>
                    <a:pt x="2166964" y="934385"/>
                  </a:cubicBezTo>
                  <a:lnTo>
                    <a:pt x="2086822" y="854243"/>
                  </a:lnTo>
                  <a:cubicBezTo>
                    <a:pt x="2086422" y="853843"/>
                    <a:pt x="2086154" y="853442"/>
                    <a:pt x="2085754" y="853041"/>
                  </a:cubicBezTo>
                  <a:cubicBezTo>
                    <a:pt x="2083350" y="850236"/>
                    <a:pt x="2082147" y="846630"/>
                    <a:pt x="2082147" y="842890"/>
                  </a:cubicBezTo>
                  <a:lnTo>
                    <a:pt x="2082147" y="765420"/>
                  </a:lnTo>
                  <a:cubicBezTo>
                    <a:pt x="2082147" y="763817"/>
                    <a:pt x="2081880" y="762214"/>
                    <a:pt x="2081480" y="760611"/>
                  </a:cubicBezTo>
                  <a:cubicBezTo>
                    <a:pt x="2080277" y="756604"/>
                    <a:pt x="2077472" y="753265"/>
                    <a:pt x="2073732" y="751261"/>
                  </a:cubicBezTo>
                  <a:cubicBezTo>
                    <a:pt x="2072530" y="750593"/>
                    <a:pt x="2071328" y="750193"/>
                    <a:pt x="2070126" y="749792"/>
                  </a:cubicBezTo>
                  <a:cubicBezTo>
                    <a:pt x="2068924" y="749391"/>
                    <a:pt x="2067455" y="749258"/>
                    <a:pt x="2066119" y="749258"/>
                  </a:cubicBezTo>
                  <a:lnTo>
                    <a:pt x="2066119" y="749258"/>
                  </a:lnTo>
                  <a:lnTo>
                    <a:pt x="1784288" y="749258"/>
                  </a:lnTo>
                  <a:cubicBezTo>
                    <a:pt x="1782685" y="749258"/>
                    <a:pt x="1781082" y="748991"/>
                    <a:pt x="1779479" y="748590"/>
                  </a:cubicBezTo>
                  <a:cubicBezTo>
                    <a:pt x="1778410" y="748323"/>
                    <a:pt x="1777476" y="747922"/>
                    <a:pt x="1776540" y="747388"/>
                  </a:cubicBezTo>
                  <a:cubicBezTo>
                    <a:pt x="1776140" y="747121"/>
                    <a:pt x="1775606" y="746853"/>
                    <a:pt x="1775205" y="746586"/>
                  </a:cubicBezTo>
                  <a:cubicBezTo>
                    <a:pt x="1774403" y="746052"/>
                    <a:pt x="1773602" y="745384"/>
                    <a:pt x="1772801" y="744583"/>
                  </a:cubicBezTo>
                  <a:cubicBezTo>
                    <a:pt x="1772133" y="743915"/>
                    <a:pt x="1771465" y="743114"/>
                    <a:pt x="1770797" y="742179"/>
                  </a:cubicBezTo>
                  <a:cubicBezTo>
                    <a:pt x="1770530" y="741778"/>
                    <a:pt x="1770263" y="741244"/>
                    <a:pt x="1769995" y="740843"/>
                  </a:cubicBezTo>
                  <a:cubicBezTo>
                    <a:pt x="1769461" y="739908"/>
                    <a:pt x="1769061" y="738973"/>
                    <a:pt x="1768793" y="737904"/>
                  </a:cubicBezTo>
                  <a:cubicBezTo>
                    <a:pt x="1768259" y="736435"/>
                    <a:pt x="1768126" y="734832"/>
                    <a:pt x="1768126" y="733096"/>
                  </a:cubicBezTo>
                  <a:lnTo>
                    <a:pt x="1768126" y="594184"/>
                  </a:lnTo>
                  <a:cubicBezTo>
                    <a:pt x="1768126" y="593115"/>
                    <a:pt x="1768259" y="592046"/>
                    <a:pt x="1768393" y="590978"/>
                  </a:cubicBezTo>
                  <a:cubicBezTo>
                    <a:pt x="1768660" y="589909"/>
                    <a:pt x="1768927" y="588974"/>
                    <a:pt x="1769328" y="588039"/>
                  </a:cubicBezTo>
                  <a:cubicBezTo>
                    <a:pt x="1769862" y="586704"/>
                    <a:pt x="1770663" y="585502"/>
                    <a:pt x="1771465" y="584300"/>
                  </a:cubicBezTo>
                  <a:cubicBezTo>
                    <a:pt x="1771865" y="583765"/>
                    <a:pt x="1772266" y="583231"/>
                    <a:pt x="1772801" y="582830"/>
                  </a:cubicBezTo>
                  <a:lnTo>
                    <a:pt x="2050625" y="305006"/>
                  </a:lnTo>
                  <a:cubicBezTo>
                    <a:pt x="2051426" y="304204"/>
                    <a:pt x="2052094" y="303403"/>
                    <a:pt x="2052629" y="302468"/>
                  </a:cubicBezTo>
                  <a:cubicBezTo>
                    <a:pt x="2053163" y="301533"/>
                    <a:pt x="2053697" y="300598"/>
                    <a:pt x="2054098" y="299663"/>
                  </a:cubicBezTo>
                  <a:cubicBezTo>
                    <a:pt x="2055433" y="296324"/>
                    <a:pt x="2055701" y="292584"/>
                    <a:pt x="2054632" y="289111"/>
                  </a:cubicBezTo>
                  <a:cubicBezTo>
                    <a:pt x="2054231" y="287642"/>
                    <a:pt x="2053563" y="286173"/>
                    <a:pt x="2052629" y="284837"/>
                  </a:cubicBezTo>
                  <a:cubicBezTo>
                    <a:pt x="2052094" y="283902"/>
                    <a:pt x="2051293" y="283100"/>
                    <a:pt x="2050625" y="282299"/>
                  </a:cubicBezTo>
                  <a:lnTo>
                    <a:pt x="1997865" y="229539"/>
                  </a:lnTo>
                  <a:cubicBezTo>
                    <a:pt x="1991587" y="223261"/>
                    <a:pt x="1981436" y="223261"/>
                    <a:pt x="1975158" y="229539"/>
                  </a:cubicBezTo>
                  <a:lnTo>
                    <a:pt x="1959130" y="245567"/>
                  </a:lnTo>
                  <a:cubicBezTo>
                    <a:pt x="1952852" y="251845"/>
                    <a:pt x="1942701" y="251845"/>
                    <a:pt x="1936423" y="245567"/>
                  </a:cubicBezTo>
                  <a:lnTo>
                    <a:pt x="1830235" y="139380"/>
                  </a:lnTo>
                  <a:cubicBezTo>
                    <a:pt x="1829835" y="138979"/>
                    <a:pt x="1829568" y="138578"/>
                    <a:pt x="1829167" y="138178"/>
                  </a:cubicBezTo>
                  <a:cubicBezTo>
                    <a:pt x="1826762" y="135373"/>
                    <a:pt x="1825561" y="131766"/>
                    <a:pt x="1825561" y="128026"/>
                  </a:cubicBezTo>
                  <a:lnTo>
                    <a:pt x="1825561" y="79941"/>
                  </a:lnTo>
                  <a:cubicBezTo>
                    <a:pt x="1825561" y="76201"/>
                    <a:pt x="1826896" y="72595"/>
                    <a:pt x="1829167" y="69790"/>
                  </a:cubicBezTo>
                  <a:cubicBezTo>
                    <a:pt x="1829568" y="69389"/>
                    <a:pt x="1829835" y="68989"/>
                    <a:pt x="1830235" y="68588"/>
                  </a:cubicBezTo>
                  <a:lnTo>
                    <a:pt x="1850271" y="48552"/>
                  </a:lnTo>
                  <a:lnTo>
                    <a:pt x="1870306" y="28517"/>
                  </a:lnTo>
                  <a:cubicBezTo>
                    <a:pt x="1870573" y="28250"/>
                    <a:pt x="1870840" y="27983"/>
                    <a:pt x="1871108" y="27582"/>
                  </a:cubicBezTo>
                  <a:cubicBezTo>
                    <a:pt x="1871241" y="27449"/>
                    <a:pt x="1871241" y="27449"/>
                    <a:pt x="1871375" y="27315"/>
                  </a:cubicBezTo>
                  <a:cubicBezTo>
                    <a:pt x="1872043" y="26514"/>
                    <a:pt x="1872577" y="25712"/>
                    <a:pt x="1873111" y="24911"/>
                  </a:cubicBezTo>
                  <a:cubicBezTo>
                    <a:pt x="1873245" y="24510"/>
                    <a:pt x="1873512" y="24243"/>
                    <a:pt x="1873646" y="23842"/>
                  </a:cubicBezTo>
                  <a:cubicBezTo>
                    <a:pt x="1873913" y="23174"/>
                    <a:pt x="1874180" y="22506"/>
                    <a:pt x="1874447" y="21839"/>
                  </a:cubicBezTo>
                  <a:cubicBezTo>
                    <a:pt x="1874714" y="20770"/>
                    <a:pt x="1874981" y="19835"/>
                    <a:pt x="1875115" y="18766"/>
                  </a:cubicBezTo>
                  <a:cubicBezTo>
                    <a:pt x="1875248" y="17297"/>
                    <a:pt x="1875248" y="15694"/>
                    <a:pt x="1874847" y="14225"/>
                  </a:cubicBezTo>
                  <a:cubicBezTo>
                    <a:pt x="1874714" y="13824"/>
                    <a:pt x="1874714" y="13424"/>
                    <a:pt x="1874580" y="13023"/>
                  </a:cubicBezTo>
                  <a:cubicBezTo>
                    <a:pt x="1874180" y="11420"/>
                    <a:pt x="1873378" y="9817"/>
                    <a:pt x="1872577" y="8348"/>
                  </a:cubicBezTo>
                  <a:cubicBezTo>
                    <a:pt x="1871909" y="7280"/>
                    <a:pt x="1871108" y="6345"/>
                    <a:pt x="1870173" y="5410"/>
                  </a:cubicBezTo>
                  <a:cubicBezTo>
                    <a:pt x="1869104" y="4341"/>
                    <a:pt x="1867768" y="3406"/>
                    <a:pt x="1866433" y="2738"/>
                  </a:cubicBezTo>
                  <a:cubicBezTo>
                    <a:pt x="1865765" y="2337"/>
                    <a:pt x="1864963" y="2070"/>
                    <a:pt x="1864162" y="1803"/>
                  </a:cubicBezTo>
                  <a:cubicBezTo>
                    <a:pt x="1862559" y="1269"/>
                    <a:pt x="1860956" y="1002"/>
                    <a:pt x="1859086" y="1002"/>
                  </a:cubicBezTo>
                  <a:lnTo>
                    <a:pt x="1768259" y="1002"/>
                  </a:lnTo>
                  <a:cubicBezTo>
                    <a:pt x="1766656" y="1002"/>
                    <a:pt x="1765053" y="1269"/>
                    <a:pt x="1763451" y="1670"/>
                  </a:cubicBezTo>
                  <a:cubicBezTo>
                    <a:pt x="1762382" y="1937"/>
                    <a:pt x="1761447" y="2337"/>
                    <a:pt x="1760512" y="2872"/>
                  </a:cubicBezTo>
                  <a:cubicBezTo>
                    <a:pt x="1760111" y="3139"/>
                    <a:pt x="1759577" y="3406"/>
                    <a:pt x="1759176" y="3673"/>
                  </a:cubicBezTo>
                  <a:cubicBezTo>
                    <a:pt x="1758375" y="4207"/>
                    <a:pt x="1757574" y="4875"/>
                    <a:pt x="1756772" y="5677"/>
                  </a:cubicBezTo>
                  <a:cubicBezTo>
                    <a:pt x="1756104" y="6345"/>
                    <a:pt x="1755437" y="7146"/>
                    <a:pt x="1754769" y="8081"/>
                  </a:cubicBezTo>
                  <a:cubicBezTo>
                    <a:pt x="1754501" y="8482"/>
                    <a:pt x="1754234" y="9016"/>
                    <a:pt x="1753967" y="9417"/>
                  </a:cubicBezTo>
                  <a:cubicBezTo>
                    <a:pt x="1753433" y="10352"/>
                    <a:pt x="1753032" y="11287"/>
                    <a:pt x="1752765" y="12355"/>
                  </a:cubicBezTo>
                  <a:cubicBezTo>
                    <a:pt x="1752231" y="13824"/>
                    <a:pt x="1752097" y="15427"/>
                    <a:pt x="1752097" y="17164"/>
                  </a:cubicBezTo>
                  <a:lnTo>
                    <a:pt x="1752097" y="184125"/>
                  </a:lnTo>
                  <a:cubicBezTo>
                    <a:pt x="1752097" y="185194"/>
                    <a:pt x="1751964" y="186263"/>
                    <a:pt x="1751830" y="187331"/>
                  </a:cubicBezTo>
                  <a:cubicBezTo>
                    <a:pt x="1751563" y="188400"/>
                    <a:pt x="1751296" y="189335"/>
                    <a:pt x="1750895" y="190270"/>
                  </a:cubicBezTo>
                  <a:cubicBezTo>
                    <a:pt x="1750361" y="191605"/>
                    <a:pt x="1749559" y="192807"/>
                    <a:pt x="1748758" y="194010"/>
                  </a:cubicBezTo>
                  <a:cubicBezTo>
                    <a:pt x="1748357" y="194544"/>
                    <a:pt x="1747957" y="195078"/>
                    <a:pt x="1747422" y="195479"/>
                  </a:cubicBezTo>
                  <a:lnTo>
                    <a:pt x="1645910" y="296992"/>
                  </a:lnTo>
                  <a:cubicBezTo>
                    <a:pt x="1645108" y="297793"/>
                    <a:pt x="1644307" y="298461"/>
                    <a:pt x="1643505" y="298995"/>
                  </a:cubicBezTo>
                  <a:cubicBezTo>
                    <a:pt x="1640834" y="300732"/>
                    <a:pt x="1637762" y="301667"/>
                    <a:pt x="1634556" y="301667"/>
                  </a:cubicBezTo>
                  <a:lnTo>
                    <a:pt x="1304640" y="301667"/>
                  </a:lnTo>
                  <a:cubicBezTo>
                    <a:pt x="1303571" y="301667"/>
                    <a:pt x="1302502" y="301533"/>
                    <a:pt x="1301434" y="301399"/>
                  </a:cubicBezTo>
                  <a:cubicBezTo>
                    <a:pt x="1300365" y="301132"/>
                    <a:pt x="1299430" y="300865"/>
                    <a:pt x="1298495" y="300464"/>
                  </a:cubicBezTo>
                  <a:cubicBezTo>
                    <a:pt x="1297160" y="299930"/>
                    <a:pt x="1295958" y="299129"/>
                    <a:pt x="1294756" y="298327"/>
                  </a:cubicBezTo>
                  <a:cubicBezTo>
                    <a:pt x="1294221" y="297927"/>
                    <a:pt x="1293687" y="297526"/>
                    <a:pt x="1293286" y="296992"/>
                  </a:cubicBezTo>
                  <a:lnTo>
                    <a:pt x="1227837" y="231543"/>
                  </a:lnTo>
                  <a:lnTo>
                    <a:pt x="1227837" y="231543"/>
                  </a:lnTo>
                  <a:cubicBezTo>
                    <a:pt x="1227303" y="231008"/>
                    <a:pt x="1226902" y="230608"/>
                    <a:pt x="1226368" y="230207"/>
                  </a:cubicBezTo>
                  <a:cubicBezTo>
                    <a:pt x="1225166" y="229272"/>
                    <a:pt x="1223964" y="228604"/>
                    <a:pt x="1222628" y="228070"/>
                  </a:cubicBezTo>
                  <a:cubicBezTo>
                    <a:pt x="1221693" y="227669"/>
                    <a:pt x="1220624" y="227402"/>
                    <a:pt x="1219689" y="227135"/>
                  </a:cubicBezTo>
                  <a:cubicBezTo>
                    <a:pt x="1218621" y="226868"/>
                    <a:pt x="1217552" y="226868"/>
                    <a:pt x="1216484" y="226868"/>
                  </a:cubicBezTo>
                  <a:lnTo>
                    <a:pt x="602064" y="226868"/>
                  </a:lnTo>
                  <a:lnTo>
                    <a:pt x="17030" y="226868"/>
                  </a:lnTo>
                  <a:cubicBezTo>
                    <a:pt x="8215" y="226868"/>
                    <a:pt x="1002" y="234080"/>
                    <a:pt x="1002" y="242896"/>
                  </a:cubicBezTo>
                  <a:lnTo>
                    <a:pt x="1002" y="491335"/>
                  </a:lnTo>
                  <a:cubicBezTo>
                    <a:pt x="1002" y="495609"/>
                    <a:pt x="2738" y="499616"/>
                    <a:pt x="5677" y="502689"/>
                  </a:cubicBezTo>
                  <a:lnTo>
                    <a:pt x="144589" y="641601"/>
                  </a:lnTo>
                  <a:cubicBezTo>
                    <a:pt x="150867" y="647879"/>
                    <a:pt x="150867" y="658030"/>
                    <a:pt x="144589" y="664308"/>
                  </a:cubicBezTo>
                  <a:lnTo>
                    <a:pt x="68454" y="740442"/>
                  </a:lnTo>
                  <a:cubicBezTo>
                    <a:pt x="58303" y="750593"/>
                    <a:pt x="65516" y="767824"/>
                    <a:pt x="79808" y="767824"/>
                  </a:cubicBezTo>
                  <a:lnTo>
                    <a:pt x="130564" y="767824"/>
                  </a:lnTo>
                  <a:cubicBezTo>
                    <a:pt x="134838" y="767824"/>
                    <a:pt x="138845" y="766087"/>
                    <a:pt x="141918" y="763149"/>
                  </a:cubicBezTo>
                  <a:lnTo>
                    <a:pt x="280830" y="624237"/>
                  </a:lnTo>
                  <a:cubicBezTo>
                    <a:pt x="283902" y="621165"/>
                    <a:pt x="287909" y="619562"/>
                    <a:pt x="292183" y="619562"/>
                  </a:cubicBezTo>
                  <a:lnTo>
                    <a:pt x="635457" y="619562"/>
                  </a:lnTo>
                  <a:cubicBezTo>
                    <a:pt x="639731" y="619562"/>
                    <a:pt x="643738" y="621298"/>
                    <a:pt x="646810" y="624237"/>
                  </a:cubicBezTo>
                  <a:lnTo>
                    <a:pt x="829800" y="807227"/>
                  </a:lnTo>
                  <a:lnTo>
                    <a:pt x="1023476" y="1000903"/>
                  </a:lnTo>
                  <a:cubicBezTo>
                    <a:pt x="1023610" y="1001036"/>
                    <a:pt x="1023610" y="1001170"/>
                    <a:pt x="1023743" y="1001303"/>
                  </a:cubicBezTo>
                  <a:cubicBezTo>
                    <a:pt x="1024945" y="1002639"/>
                    <a:pt x="1026014" y="1004108"/>
                    <a:pt x="1026815" y="1005845"/>
                  </a:cubicBezTo>
                  <a:cubicBezTo>
                    <a:pt x="1027082" y="1006379"/>
                    <a:pt x="1027349" y="1007047"/>
                    <a:pt x="1027483" y="1007715"/>
                  </a:cubicBezTo>
                  <a:cubicBezTo>
                    <a:pt x="1027750" y="1008650"/>
                    <a:pt x="1028017" y="1009718"/>
                    <a:pt x="1028151" y="1010787"/>
                  </a:cubicBezTo>
                  <a:cubicBezTo>
                    <a:pt x="1028151" y="1011321"/>
                    <a:pt x="1028284" y="1011855"/>
                    <a:pt x="1028284" y="1012390"/>
                  </a:cubicBezTo>
                  <a:lnTo>
                    <a:pt x="1028284" y="1304907"/>
                  </a:lnTo>
                  <a:cubicBezTo>
                    <a:pt x="1028284" y="1305441"/>
                    <a:pt x="1028284" y="1305975"/>
                    <a:pt x="1028418" y="1306509"/>
                  </a:cubicBezTo>
                  <a:cubicBezTo>
                    <a:pt x="1028552" y="1307578"/>
                    <a:pt x="1028685" y="1308646"/>
                    <a:pt x="1029086" y="1309582"/>
                  </a:cubicBezTo>
                  <a:cubicBezTo>
                    <a:pt x="1029219" y="1310249"/>
                    <a:pt x="1029487" y="1310784"/>
                    <a:pt x="1029754" y="1311452"/>
                  </a:cubicBezTo>
                  <a:cubicBezTo>
                    <a:pt x="1030422" y="1313054"/>
                    <a:pt x="1031490" y="1314657"/>
                    <a:pt x="1032826" y="1315993"/>
                  </a:cubicBezTo>
                  <a:cubicBezTo>
                    <a:pt x="1032959" y="1316127"/>
                    <a:pt x="1032959" y="1316260"/>
                    <a:pt x="1033093" y="1316394"/>
                  </a:cubicBezTo>
                  <a:lnTo>
                    <a:pt x="1033093" y="1316394"/>
                  </a:lnTo>
                  <a:lnTo>
                    <a:pt x="1033093" y="1316394"/>
                  </a:lnTo>
                  <a:lnTo>
                    <a:pt x="1195380" y="1478680"/>
                  </a:lnTo>
                  <a:lnTo>
                    <a:pt x="1450497" y="1478680"/>
                  </a:lnTo>
                  <a:cubicBezTo>
                    <a:pt x="1465057" y="1478680"/>
                    <a:pt x="1478948" y="1484424"/>
                    <a:pt x="1489233" y="1494709"/>
                  </a:cubicBezTo>
                  <a:lnTo>
                    <a:pt x="1700272" y="1705748"/>
                  </a:lnTo>
                  <a:lnTo>
                    <a:pt x="1700272" y="1600229"/>
                  </a:lnTo>
                  <a:cubicBezTo>
                    <a:pt x="1700272" y="1596489"/>
                    <a:pt x="1701608" y="1592882"/>
                    <a:pt x="1703879" y="1590077"/>
                  </a:cubicBezTo>
                  <a:cubicBezTo>
                    <a:pt x="1704279" y="1589677"/>
                    <a:pt x="1704546" y="1589276"/>
                    <a:pt x="1704947" y="1588875"/>
                  </a:cubicBezTo>
                  <a:lnTo>
                    <a:pt x="1728322" y="1565501"/>
                  </a:lnTo>
                  <a:lnTo>
                    <a:pt x="1751697" y="1542126"/>
                  </a:lnTo>
                  <a:cubicBezTo>
                    <a:pt x="1752097" y="1541725"/>
                    <a:pt x="1752498" y="1541458"/>
                    <a:pt x="1752899" y="1541057"/>
                  </a:cubicBezTo>
                  <a:cubicBezTo>
                    <a:pt x="1755704" y="1538653"/>
                    <a:pt x="1759310" y="1537451"/>
                    <a:pt x="1763050" y="1537451"/>
                  </a:cubicBezTo>
                  <a:lnTo>
                    <a:pt x="2016832" y="1537451"/>
                  </a:lnTo>
                  <a:cubicBezTo>
                    <a:pt x="2021106" y="1537451"/>
                    <a:pt x="2025113" y="1539187"/>
                    <a:pt x="2028185" y="1542126"/>
                  </a:cubicBezTo>
                  <a:lnTo>
                    <a:pt x="2058906" y="1572847"/>
                  </a:lnTo>
                  <a:cubicBezTo>
                    <a:pt x="2061978" y="1575919"/>
                    <a:pt x="2063581" y="1579926"/>
                    <a:pt x="2063581" y="1584200"/>
                  </a:cubicBezTo>
                  <a:lnTo>
                    <a:pt x="2063581" y="1636292"/>
                  </a:lnTo>
                  <a:cubicBezTo>
                    <a:pt x="2063581" y="1640567"/>
                    <a:pt x="2065318" y="1644574"/>
                    <a:pt x="2068256" y="1647646"/>
                  </a:cubicBezTo>
                  <a:lnTo>
                    <a:pt x="2097641" y="1677031"/>
                  </a:lnTo>
                  <a:cubicBezTo>
                    <a:pt x="2103919" y="1683309"/>
                    <a:pt x="2114071" y="1683309"/>
                    <a:pt x="2120348" y="1677031"/>
                  </a:cubicBezTo>
                  <a:lnTo>
                    <a:pt x="2172440" y="1624939"/>
                  </a:lnTo>
                  <a:lnTo>
                    <a:pt x="2089627" y="1542126"/>
                  </a:lnTo>
                  <a:cubicBezTo>
                    <a:pt x="2083350" y="1535848"/>
                    <a:pt x="2083350" y="1525697"/>
                    <a:pt x="2089627" y="1519419"/>
                  </a:cubicBezTo>
                  <a:lnTo>
                    <a:pt x="2244568" y="1364479"/>
                  </a:lnTo>
                  <a:lnTo>
                    <a:pt x="2244568" y="1364479"/>
                  </a:lnTo>
                  <a:cubicBezTo>
                    <a:pt x="2246037" y="1363009"/>
                    <a:pt x="2247106" y="1361273"/>
                    <a:pt x="2247907" y="1359537"/>
                  </a:cubicBezTo>
                  <a:cubicBezTo>
                    <a:pt x="2247907" y="1359403"/>
                    <a:pt x="2248041" y="1359403"/>
                    <a:pt x="2248041" y="1359269"/>
                  </a:cubicBezTo>
                  <a:cubicBezTo>
                    <a:pt x="2248041" y="1359136"/>
                    <a:pt x="2248174" y="1359002"/>
                    <a:pt x="2248174" y="1358869"/>
                  </a:cubicBezTo>
                  <a:cubicBezTo>
                    <a:pt x="2250311" y="1353125"/>
                    <a:pt x="2249376" y="1346447"/>
                    <a:pt x="2244701" y="1342039"/>
                  </a:cubicBezTo>
                  <a:cubicBezTo>
                    <a:pt x="2244434" y="1341772"/>
                    <a:pt x="2244301" y="1341505"/>
                    <a:pt x="2244034" y="1341371"/>
                  </a:cubicBezTo>
                  <a:cubicBezTo>
                    <a:pt x="2243900" y="1341237"/>
                    <a:pt x="2243633" y="1340970"/>
                    <a:pt x="2243499" y="1340837"/>
                  </a:cubicBezTo>
                  <a:cubicBezTo>
                    <a:pt x="2243366" y="1340570"/>
                    <a:pt x="2243099" y="1340436"/>
                    <a:pt x="2242965" y="1340169"/>
                  </a:cubicBezTo>
                  <a:cubicBezTo>
                    <a:pt x="2242831" y="1339902"/>
                    <a:pt x="2242698" y="1339768"/>
                    <a:pt x="2242564" y="1339501"/>
                  </a:cubicBezTo>
                  <a:cubicBezTo>
                    <a:pt x="2242431" y="1339234"/>
                    <a:pt x="2242297" y="1338967"/>
                    <a:pt x="2242164" y="1338833"/>
                  </a:cubicBezTo>
                  <a:cubicBezTo>
                    <a:pt x="2242030" y="1338566"/>
                    <a:pt x="2241896" y="1338433"/>
                    <a:pt x="2241763" y="1338165"/>
                  </a:cubicBezTo>
                  <a:cubicBezTo>
                    <a:pt x="2241629" y="1337898"/>
                    <a:pt x="2241496" y="1337631"/>
                    <a:pt x="2241362" y="1337364"/>
                  </a:cubicBezTo>
                  <a:cubicBezTo>
                    <a:pt x="2241229" y="1337097"/>
                    <a:pt x="2241095" y="1336963"/>
                    <a:pt x="2241095" y="1336696"/>
                  </a:cubicBezTo>
                  <a:cubicBezTo>
                    <a:pt x="2240962" y="1336429"/>
                    <a:pt x="2240962" y="1336162"/>
                    <a:pt x="2240828" y="1335895"/>
                  </a:cubicBezTo>
                  <a:cubicBezTo>
                    <a:pt x="2240694" y="1335628"/>
                    <a:pt x="2240694" y="1335494"/>
                    <a:pt x="2240561" y="1335227"/>
                  </a:cubicBezTo>
                  <a:cubicBezTo>
                    <a:pt x="2240427" y="1334960"/>
                    <a:pt x="2240427" y="1334693"/>
                    <a:pt x="2240294" y="1334425"/>
                  </a:cubicBezTo>
                  <a:cubicBezTo>
                    <a:pt x="2240294" y="1334158"/>
                    <a:pt x="2240160" y="1333891"/>
                    <a:pt x="2240160" y="1333758"/>
                  </a:cubicBezTo>
                  <a:cubicBezTo>
                    <a:pt x="2240160" y="1333491"/>
                    <a:pt x="2240026" y="1333223"/>
                    <a:pt x="2240026" y="1332956"/>
                  </a:cubicBezTo>
                  <a:cubicBezTo>
                    <a:pt x="2240026" y="1332689"/>
                    <a:pt x="2239893" y="1332422"/>
                    <a:pt x="2239893" y="1332288"/>
                  </a:cubicBezTo>
                  <a:cubicBezTo>
                    <a:pt x="2239893" y="1332021"/>
                    <a:pt x="2239893" y="1331754"/>
                    <a:pt x="2239893" y="1331487"/>
                  </a:cubicBezTo>
                  <a:cubicBezTo>
                    <a:pt x="2239893" y="1331220"/>
                    <a:pt x="2239893" y="1330953"/>
                    <a:pt x="2239893" y="1330819"/>
                  </a:cubicBezTo>
                  <a:cubicBezTo>
                    <a:pt x="2239893" y="1330552"/>
                    <a:pt x="2239893" y="1330285"/>
                    <a:pt x="2239893" y="1330018"/>
                  </a:cubicBezTo>
                  <a:cubicBezTo>
                    <a:pt x="2239893" y="1329751"/>
                    <a:pt x="2239893" y="1329483"/>
                    <a:pt x="2239893" y="1329350"/>
                  </a:cubicBezTo>
                  <a:cubicBezTo>
                    <a:pt x="2239893" y="1329083"/>
                    <a:pt x="2240026" y="1328816"/>
                    <a:pt x="2240026" y="1328548"/>
                  </a:cubicBezTo>
                  <a:cubicBezTo>
                    <a:pt x="2240026" y="1328281"/>
                    <a:pt x="2240026" y="1328014"/>
                    <a:pt x="2240160" y="1327881"/>
                  </a:cubicBezTo>
                  <a:cubicBezTo>
                    <a:pt x="2240160" y="1327613"/>
                    <a:pt x="2240294" y="1327346"/>
                    <a:pt x="2240294" y="1327079"/>
                  </a:cubicBezTo>
                  <a:cubicBezTo>
                    <a:pt x="2240294" y="1326812"/>
                    <a:pt x="2240427" y="1326678"/>
                    <a:pt x="2240427" y="1326411"/>
                  </a:cubicBezTo>
                  <a:cubicBezTo>
                    <a:pt x="2240561" y="1326144"/>
                    <a:pt x="2240561" y="1325877"/>
                    <a:pt x="2240694" y="1325610"/>
                  </a:cubicBezTo>
                  <a:cubicBezTo>
                    <a:pt x="2240828" y="1325343"/>
                    <a:pt x="2240828" y="1325209"/>
                    <a:pt x="2240962" y="1324942"/>
                  </a:cubicBezTo>
                  <a:cubicBezTo>
                    <a:pt x="2241095" y="1324675"/>
                    <a:pt x="2241229" y="1324408"/>
                    <a:pt x="2241362" y="1324141"/>
                  </a:cubicBezTo>
                  <a:cubicBezTo>
                    <a:pt x="2241496" y="1323873"/>
                    <a:pt x="2241496" y="1323740"/>
                    <a:pt x="2241629" y="1323473"/>
                  </a:cubicBezTo>
                  <a:cubicBezTo>
                    <a:pt x="2241763" y="1323206"/>
                    <a:pt x="2241896" y="1322939"/>
                    <a:pt x="2242164" y="1322671"/>
                  </a:cubicBezTo>
                  <a:cubicBezTo>
                    <a:pt x="2242297" y="1322538"/>
                    <a:pt x="2242431" y="1322271"/>
                    <a:pt x="2242431" y="1322137"/>
                  </a:cubicBezTo>
                  <a:cubicBezTo>
                    <a:pt x="2242564" y="1321870"/>
                    <a:pt x="2242831" y="1321603"/>
                    <a:pt x="2243099" y="1321202"/>
                  </a:cubicBezTo>
                  <a:cubicBezTo>
                    <a:pt x="2243232" y="1321069"/>
                    <a:pt x="2243366" y="1320935"/>
                    <a:pt x="2243366" y="1320801"/>
                  </a:cubicBezTo>
                  <a:cubicBezTo>
                    <a:pt x="2243766" y="1320401"/>
                    <a:pt x="2244034" y="1320000"/>
                    <a:pt x="2244434" y="1319599"/>
                  </a:cubicBezTo>
                  <a:lnTo>
                    <a:pt x="2436106" y="1127927"/>
                  </a:lnTo>
                  <a:cubicBezTo>
                    <a:pt x="2442384" y="1121649"/>
                    <a:pt x="2452535" y="1121649"/>
                    <a:pt x="2458813" y="1127927"/>
                  </a:cubicBezTo>
                  <a:lnTo>
                    <a:pt x="2495545" y="1164659"/>
                  </a:lnTo>
                  <a:cubicBezTo>
                    <a:pt x="2501823" y="1170936"/>
                    <a:pt x="2511974" y="1170936"/>
                    <a:pt x="2518252" y="1164659"/>
                  </a:cubicBezTo>
                  <a:lnTo>
                    <a:pt x="2579693" y="1103217"/>
                  </a:lnTo>
                  <a:cubicBezTo>
                    <a:pt x="2585971" y="1096939"/>
                    <a:pt x="2585971" y="1086788"/>
                    <a:pt x="2579693" y="1080510"/>
                  </a:cubicBezTo>
                  <a:lnTo>
                    <a:pt x="2545901" y="1045915"/>
                  </a:lnTo>
                  <a:close/>
                </a:path>
              </a:pathLst>
            </a:custGeom>
            <a:grpFill/>
            <a:ln w="3175" cap="flat">
              <a:noFill/>
              <a:prstDash val="solid"/>
              <a:miter/>
            </a:ln>
          </p:spPr>
          <p:txBody>
            <a:bodyPr/>
            <a:lstStyle/>
            <a:p>
              <a:endParaRPr lang="en-US" sz="1200">
                <a:latin typeface="+mn-lt"/>
              </a:endParaRPr>
            </a:p>
          </p:txBody>
        </p:sp>
        <p:sp>
          <p:nvSpPr>
            <p:cNvPr id="51" name="Freeform: Shape 50">
              <a:extLst>
                <a:ext uri="{FF2B5EF4-FFF2-40B4-BE49-F238E27FC236}">
                  <a16:creationId xmlns:a16="http://schemas.microsoft.com/office/drawing/2014/main" id="{9AD82014-EC40-4628-867B-CA57750A1094}"/>
                </a:ext>
              </a:extLst>
            </p:cNvPr>
            <p:cNvSpPr/>
            <p:nvPr/>
          </p:nvSpPr>
          <p:spPr>
            <a:xfrm>
              <a:off x="4345728" y="3287213"/>
              <a:ext cx="145591" cy="73463"/>
            </a:xfrm>
            <a:custGeom>
              <a:avLst/>
              <a:gdLst/>
              <a:ahLst/>
              <a:cxnLst/>
              <a:rect l="0" t="0" r="0" b="0"/>
              <a:pathLst>
                <a:path w="145590" h="73463">
                  <a:moveTo>
                    <a:pt x="140408" y="47751"/>
                  </a:moveTo>
                  <a:lnTo>
                    <a:pt x="104878" y="12222"/>
                  </a:lnTo>
                  <a:cubicBezTo>
                    <a:pt x="97666" y="5009"/>
                    <a:pt x="87915" y="1002"/>
                    <a:pt x="77630" y="1002"/>
                  </a:cubicBezTo>
                  <a:lnTo>
                    <a:pt x="68147" y="1002"/>
                  </a:lnTo>
                  <a:cubicBezTo>
                    <a:pt x="57995" y="1002"/>
                    <a:pt x="48111" y="5009"/>
                    <a:pt x="40899" y="12222"/>
                  </a:cubicBezTo>
                  <a:lnTo>
                    <a:pt x="5369" y="47751"/>
                  </a:lnTo>
                  <a:cubicBezTo>
                    <a:pt x="-3981" y="57101"/>
                    <a:pt x="2698" y="72996"/>
                    <a:pt x="15788" y="72996"/>
                  </a:cubicBezTo>
                  <a:lnTo>
                    <a:pt x="129990" y="72996"/>
                  </a:lnTo>
                  <a:cubicBezTo>
                    <a:pt x="143213" y="72996"/>
                    <a:pt x="149758" y="57101"/>
                    <a:pt x="140408" y="47751"/>
                  </a:cubicBezTo>
                  <a:close/>
                </a:path>
              </a:pathLst>
            </a:custGeom>
            <a:grpFill/>
            <a:ln w="3175" cap="flat">
              <a:noFill/>
              <a:prstDash val="solid"/>
              <a:miter/>
            </a:ln>
          </p:spPr>
          <p:txBody>
            <a:bodyPr/>
            <a:lstStyle/>
            <a:p>
              <a:endParaRPr lang="en-US" sz="1200">
                <a:latin typeface="+mn-lt"/>
              </a:endParaRPr>
            </a:p>
          </p:txBody>
        </p:sp>
      </p:grpSp>
      <p:sp>
        <p:nvSpPr>
          <p:cNvPr id="88" name="Oval 87">
            <a:extLst>
              <a:ext uri="{FF2B5EF4-FFF2-40B4-BE49-F238E27FC236}">
                <a16:creationId xmlns:a16="http://schemas.microsoft.com/office/drawing/2014/main" id="{D62D4EB1-3211-451E-A0CE-BD9720A17F25}"/>
              </a:ext>
            </a:extLst>
          </p:cNvPr>
          <p:cNvSpPr>
            <a:spLocks noChangeAspect="1"/>
          </p:cNvSpPr>
          <p:nvPr/>
        </p:nvSpPr>
        <p:spPr bwMode="auto">
          <a:xfrm>
            <a:off x="5344686" y="3551691"/>
            <a:ext cx="136176" cy="136176"/>
          </a:xfrm>
          <a:prstGeom prst="ellipse">
            <a:avLst/>
          </a:prstGeom>
          <a:solidFill>
            <a:schemeClr val="accent1"/>
          </a:solidFill>
          <a:ln w="25400" cap="flat" cmpd="sng" algn="ctr">
            <a:noFill/>
            <a:prstDash val="solid"/>
            <a:round/>
            <a:headEnd type="none" w="med" len="med"/>
            <a:tailEnd type="none" w="med" len="med"/>
          </a:ln>
          <a:effectLst/>
        </p:spPr>
        <p:txBody>
          <a:bodyPr vert="horz" wrap="none" lIns="72000" tIns="45720" rIns="7200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50000"/>
              </a:spcBef>
              <a:spcAft>
                <a:spcPct val="0"/>
              </a:spcAft>
              <a:buClrTx/>
              <a:buSzTx/>
              <a:buFontTx/>
              <a:buNone/>
              <a:tabLst/>
              <a:defRPr/>
            </a:pPr>
            <a:endParaRPr kumimoji="0" lang="en-US" sz="1200" b="0" i="0" u="none" strike="noStrike" kern="1200" cap="none" spc="0" normalizeH="0" baseline="0" noProof="0">
              <a:ln>
                <a:noFill/>
              </a:ln>
              <a:solidFill>
                <a:srgbClr val="181818"/>
              </a:solidFill>
              <a:effectLst/>
              <a:uLnTx/>
              <a:uFillTx/>
              <a:latin typeface="+mn-lt"/>
              <a:ea typeface="+mn-ea"/>
              <a:cs typeface="+mn-cs"/>
            </a:endParaRPr>
          </a:p>
        </p:txBody>
      </p:sp>
      <p:sp>
        <p:nvSpPr>
          <p:cNvPr id="2" name="TextBox 1">
            <a:extLst>
              <a:ext uri="{FF2B5EF4-FFF2-40B4-BE49-F238E27FC236}">
                <a16:creationId xmlns:a16="http://schemas.microsoft.com/office/drawing/2014/main" id="{85E488E7-94CE-4D2D-ADFE-A56B259A58C2}"/>
              </a:ext>
            </a:extLst>
          </p:cNvPr>
          <p:cNvSpPr txBox="1"/>
          <p:nvPr/>
        </p:nvSpPr>
        <p:spPr bwMode="auto">
          <a:xfrm>
            <a:off x="5448414" y="3500324"/>
            <a:ext cx="415638" cy="293778"/>
          </a:xfrm>
          <a:prstGeom prst="rect">
            <a:avLst/>
          </a:prstGeom>
          <a:noFill/>
          <a:ln w="12700">
            <a:noFill/>
            <a:miter lim="800000"/>
            <a:headEnd/>
            <a:tailEnd/>
          </a:ln>
        </p:spPr>
        <p:txBody>
          <a:bodyPr vert="horz" wrap="none" lIns="72000" tIns="36000" rIns="73152" bIns="36576" numCol="1" rtlCol="0" anchor="t" anchorCtr="0" compatLnSpc="1">
            <a:prstTxWarp prst="textNoShape">
              <a:avLst/>
            </a:prstTxWarp>
            <a:noAutofit/>
          </a:bodyPr>
          <a:lstStyle/>
          <a:p>
            <a:pPr algn="l">
              <a:buClr>
                <a:schemeClr val="tx1"/>
              </a:buClr>
            </a:pPr>
            <a:r>
              <a:rPr lang="sv-SE" sz="1200" b="1">
                <a:solidFill>
                  <a:schemeClr val="bg1"/>
                </a:solidFill>
                <a:latin typeface="+mn-lt"/>
              </a:rPr>
              <a:t>US</a:t>
            </a:r>
          </a:p>
        </p:txBody>
      </p:sp>
      <p:sp>
        <p:nvSpPr>
          <p:cNvPr id="90" name="Oval 89">
            <a:extLst>
              <a:ext uri="{FF2B5EF4-FFF2-40B4-BE49-F238E27FC236}">
                <a16:creationId xmlns:a16="http://schemas.microsoft.com/office/drawing/2014/main" id="{D39DA085-99EF-4926-8B2C-F6CA1B0FEAB9}"/>
              </a:ext>
            </a:extLst>
          </p:cNvPr>
          <p:cNvSpPr>
            <a:spLocks noChangeAspect="1"/>
          </p:cNvSpPr>
          <p:nvPr/>
        </p:nvSpPr>
        <p:spPr bwMode="auto">
          <a:xfrm>
            <a:off x="9488508" y="3760733"/>
            <a:ext cx="136176" cy="136176"/>
          </a:xfrm>
          <a:prstGeom prst="ellipse">
            <a:avLst/>
          </a:prstGeom>
          <a:solidFill>
            <a:schemeClr val="accent1"/>
          </a:solidFill>
          <a:ln w="25400" cap="flat" cmpd="sng" algn="ctr">
            <a:noFill/>
            <a:prstDash val="solid"/>
            <a:round/>
            <a:headEnd type="none" w="med" len="med"/>
            <a:tailEnd type="none" w="med" len="med"/>
          </a:ln>
          <a:effectLst/>
        </p:spPr>
        <p:txBody>
          <a:bodyPr vert="horz" wrap="none" lIns="72000" tIns="45720" rIns="7200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50000"/>
              </a:spcBef>
              <a:spcAft>
                <a:spcPct val="0"/>
              </a:spcAft>
              <a:buClrTx/>
              <a:buSzTx/>
              <a:buFontTx/>
              <a:buNone/>
              <a:tabLst/>
              <a:defRPr/>
            </a:pPr>
            <a:endParaRPr kumimoji="0" lang="en-US" sz="1200" b="0" i="0" u="none" strike="noStrike" kern="1200" cap="none" spc="0" normalizeH="0" baseline="0" noProof="0">
              <a:ln>
                <a:noFill/>
              </a:ln>
              <a:solidFill>
                <a:srgbClr val="181818"/>
              </a:solidFill>
              <a:effectLst/>
              <a:uLnTx/>
              <a:uFillTx/>
              <a:latin typeface="+mn-lt"/>
              <a:ea typeface="+mn-ea"/>
              <a:cs typeface="+mn-cs"/>
            </a:endParaRPr>
          </a:p>
        </p:txBody>
      </p:sp>
      <p:sp>
        <p:nvSpPr>
          <p:cNvPr id="91" name="TextBox 90">
            <a:extLst>
              <a:ext uri="{FF2B5EF4-FFF2-40B4-BE49-F238E27FC236}">
                <a16:creationId xmlns:a16="http://schemas.microsoft.com/office/drawing/2014/main" id="{3CBCC210-9A4B-4A88-BE6E-30908C99D4E2}"/>
              </a:ext>
            </a:extLst>
          </p:cNvPr>
          <p:cNvSpPr txBox="1"/>
          <p:nvPr/>
        </p:nvSpPr>
        <p:spPr bwMode="auto">
          <a:xfrm>
            <a:off x="9592236" y="3709366"/>
            <a:ext cx="415638" cy="293778"/>
          </a:xfrm>
          <a:prstGeom prst="rect">
            <a:avLst/>
          </a:prstGeom>
          <a:noFill/>
          <a:ln w="12700">
            <a:noFill/>
            <a:miter lim="800000"/>
            <a:headEnd/>
            <a:tailEnd/>
          </a:ln>
        </p:spPr>
        <p:txBody>
          <a:bodyPr vert="horz" wrap="none" lIns="72000" tIns="36000" rIns="73152" bIns="36576" numCol="1" rtlCol="0" anchor="t" anchorCtr="0" compatLnSpc="1">
            <a:prstTxWarp prst="textNoShape">
              <a:avLst/>
            </a:prstTxWarp>
            <a:noAutofit/>
          </a:bodyPr>
          <a:lstStyle/>
          <a:p>
            <a:pPr algn="l">
              <a:buClr>
                <a:schemeClr val="tx1"/>
              </a:buClr>
            </a:pPr>
            <a:r>
              <a:rPr lang="sv-SE" sz="1200" b="1" dirty="0">
                <a:solidFill>
                  <a:schemeClr val="bg1"/>
                </a:solidFill>
                <a:latin typeface="+mn-lt"/>
              </a:rPr>
              <a:t>China</a:t>
            </a:r>
          </a:p>
        </p:txBody>
      </p:sp>
      <p:sp>
        <p:nvSpPr>
          <p:cNvPr id="92" name="TextBox 91">
            <a:extLst>
              <a:ext uri="{FF2B5EF4-FFF2-40B4-BE49-F238E27FC236}">
                <a16:creationId xmlns:a16="http://schemas.microsoft.com/office/drawing/2014/main" id="{36F14978-B251-45F8-9560-ADB76DD4A934}"/>
              </a:ext>
            </a:extLst>
          </p:cNvPr>
          <p:cNvSpPr txBox="1"/>
          <p:nvPr/>
        </p:nvSpPr>
        <p:spPr bwMode="auto">
          <a:xfrm>
            <a:off x="10653092" y="3747172"/>
            <a:ext cx="415638" cy="293778"/>
          </a:xfrm>
          <a:prstGeom prst="rect">
            <a:avLst/>
          </a:prstGeom>
          <a:noFill/>
          <a:ln w="12700">
            <a:noFill/>
            <a:miter lim="800000"/>
            <a:headEnd/>
            <a:tailEnd/>
          </a:ln>
        </p:spPr>
        <p:txBody>
          <a:bodyPr vert="horz" wrap="none" lIns="72000" tIns="36000" rIns="73152" bIns="36576" numCol="1" rtlCol="0" anchor="t" anchorCtr="0" compatLnSpc="1">
            <a:prstTxWarp prst="textNoShape">
              <a:avLst/>
            </a:prstTxWarp>
            <a:noAutofit/>
          </a:bodyPr>
          <a:lstStyle/>
          <a:p>
            <a:pPr algn="l">
              <a:buClr>
                <a:schemeClr val="tx1"/>
              </a:buClr>
            </a:pPr>
            <a:r>
              <a:rPr lang="sv-SE" sz="1200" b="1" dirty="0">
                <a:solidFill>
                  <a:schemeClr val="tx1"/>
                </a:solidFill>
                <a:latin typeface="+mn-lt"/>
              </a:rPr>
              <a:t>Japan</a:t>
            </a:r>
          </a:p>
        </p:txBody>
      </p:sp>
      <p:sp>
        <p:nvSpPr>
          <p:cNvPr id="93" name="Oval 92">
            <a:extLst>
              <a:ext uri="{FF2B5EF4-FFF2-40B4-BE49-F238E27FC236}">
                <a16:creationId xmlns:a16="http://schemas.microsoft.com/office/drawing/2014/main" id="{463979E7-7E5B-4F94-BC5F-86945CC82F6F}"/>
              </a:ext>
            </a:extLst>
          </p:cNvPr>
          <p:cNvSpPr>
            <a:spLocks noChangeAspect="1"/>
          </p:cNvSpPr>
          <p:nvPr/>
        </p:nvSpPr>
        <p:spPr bwMode="auto">
          <a:xfrm>
            <a:off x="10539864" y="3783809"/>
            <a:ext cx="136176" cy="136176"/>
          </a:xfrm>
          <a:prstGeom prst="ellipse">
            <a:avLst/>
          </a:prstGeom>
          <a:solidFill>
            <a:schemeClr val="accent1"/>
          </a:solidFill>
          <a:ln w="25400" cap="flat" cmpd="sng" algn="ctr">
            <a:noFill/>
            <a:prstDash val="solid"/>
            <a:round/>
            <a:headEnd type="none" w="med" len="med"/>
            <a:tailEnd type="none" w="med" len="med"/>
          </a:ln>
          <a:effectLst/>
        </p:spPr>
        <p:txBody>
          <a:bodyPr vert="horz" wrap="none" lIns="72000" tIns="45720" rIns="7200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50000"/>
              </a:spcBef>
              <a:spcAft>
                <a:spcPct val="0"/>
              </a:spcAft>
              <a:buClrTx/>
              <a:buSzTx/>
              <a:buFontTx/>
              <a:buNone/>
              <a:tabLst/>
              <a:defRPr/>
            </a:pPr>
            <a:endParaRPr kumimoji="0" lang="en-US" sz="1200" b="0" i="0" u="none" strike="noStrike" kern="1200" cap="none" spc="0" normalizeH="0" baseline="0" noProof="0">
              <a:ln>
                <a:noFill/>
              </a:ln>
              <a:solidFill>
                <a:srgbClr val="181818"/>
              </a:solidFill>
              <a:effectLst/>
              <a:uLnTx/>
              <a:uFillTx/>
              <a:latin typeface="+mn-lt"/>
              <a:ea typeface="+mn-ea"/>
              <a:cs typeface="+mn-cs"/>
            </a:endParaRPr>
          </a:p>
        </p:txBody>
      </p:sp>
      <p:sp>
        <p:nvSpPr>
          <p:cNvPr id="94" name="TextBox 93">
            <a:extLst>
              <a:ext uri="{FF2B5EF4-FFF2-40B4-BE49-F238E27FC236}">
                <a16:creationId xmlns:a16="http://schemas.microsoft.com/office/drawing/2014/main" id="{EFA8ED60-98B1-4EAF-B83F-B350C06E55CB}"/>
              </a:ext>
            </a:extLst>
          </p:cNvPr>
          <p:cNvSpPr txBox="1"/>
          <p:nvPr/>
        </p:nvSpPr>
        <p:spPr bwMode="auto">
          <a:xfrm>
            <a:off x="7460518" y="3148912"/>
            <a:ext cx="415638" cy="293778"/>
          </a:xfrm>
          <a:prstGeom prst="rect">
            <a:avLst/>
          </a:prstGeom>
          <a:noFill/>
          <a:ln w="12700">
            <a:noFill/>
            <a:miter lim="800000"/>
            <a:headEnd/>
            <a:tailEnd/>
          </a:ln>
        </p:spPr>
        <p:txBody>
          <a:bodyPr vert="horz" wrap="none" lIns="72000" tIns="36000" rIns="73152" bIns="36576" numCol="1" rtlCol="0" anchor="t" anchorCtr="0" compatLnSpc="1">
            <a:prstTxWarp prst="textNoShape">
              <a:avLst/>
            </a:prstTxWarp>
            <a:noAutofit/>
          </a:bodyPr>
          <a:lstStyle/>
          <a:p>
            <a:pPr algn="l">
              <a:buClr>
                <a:schemeClr val="tx1"/>
              </a:buClr>
            </a:pPr>
            <a:r>
              <a:rPr lang="sv-SE" sz="1200" b="1" dirty="0">
                <a:solidFill>
                  <a:schemeClr val="tx1"/>
                </a:solidFill>
                <a:latin typeface="+mn-lt"/>
              </a:rPr>
              <a:t>UK</a:t>
            </a:r>
          </a:p>
        </p:txBody>
      </p:sp>
      <p:sp>
        <p:nvSpPr>
          <p:cNvPr id="95" name="Oval 94">
            <a:extLst>
              <a:ext uri="{FF2B5EF4-FFF2-40B4-BE49-F238E27FC236}">
                <a16:creationId xmlns:a16="http://schemas.microsoft.com/office/drawing/2014/main" id="{D7707377-ACFD-46EE-8C03-0EC57E6536B5}"/>
              </a:ext>
            </a:extLst>
          </p:cNvPr>
          <p:cNvSpPr>
            <a:spLocks noChangeAspect="1"/>
          </p:cNvSpPr>
          <p:nvPr/>
        </p:nvSpPr>
        <p:spPr bwMode="auto">
          <a:xfrm>
            <a:off x="7448957" y="3325007"/>
            <a:ext cx="136176" cy="136176"/>
          </a:xfrm>
          <a:prstGeom prst="ellipse">
            <a:avLst/>
          </a:prstGeom>
          <a:solidFill>
            <a:schemeClr val="accent1"/>
          </a:solidFill>
          <a:ln w="25400" cap="flat" cmpd="sng" algn="ctr">
            <a:noFill/>
            <a:prstDash val="solid"/>
            <a:round/>
            <a:headEnd type="none" w="med" len="med"/>
            <a:tailEnd type="none" w="med" len="med"/>
          </a:ln>
          <a:effectLst/>
        </p:spPr>
        <p:txBody>
          <a:bodyPr vert="horz" wrap="none" lIns="72000" tIns="45720" rIns="7200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50000"/>
              </a:spcBef>
              <a:spcAft>
                <a:spcPct val="0"/>
              </a:spcAft>
              <a:buClrTx/>
              <a:buSzTx/>
              <a:buFontTx/>
              <a:buNone/>
              <a:tabLst/>
              <a:defRPr/>
            </a:pPr>
            <a:endParaRPr kumimoji="0" lang="en-US" sz="1200" b="0" i="0" u="none" strike="noStrike" kern="1200" cap="none" spc="0" normalizeH="0" baseline="0" noProof="0">
              <a:ln>
                <a:noFill/>
              </a:ln>
              <a:solidFill>
                <a:srgbClr val="181818"/>
              </a:solidFill>
              <a:effectLst/>
              <a:uLnTx/>
              <a:uFillTx/>
              <a:latin typeface="+mn-lt"/>
              <a:ea typeface="+mn-ea"/>
              <a:cs typeface="+mn-cs"/>
            </a:endParaRPr>
          </a:p>
        </p:txBody>
      </p:sp>
      <p:sp>
        <p:nvSpPr>
          <p:cNvPr id="96" name="Oval 95">
            <a:extLst>
              <a:ext uri="{FF2B5EF4-FFF2-40B4-BE49-F238E27FC236}">
                <a16:creationId xmlns:a16="http://schemas.microsoft.com/office/drawing/2014/main" id="{4820D2D3-C8BC-4172-80F8-13F95028CA3F}"/>
              </a:ext>
            </a:extLst>
          </p:cNvPr>
          <p:cNvSpPr>
            <a:spLocks noChangeAspect="1"/>
          </p:cNvSpPr>
          <p:nvPr/>
        </p:nvSpPr>
        <p:spPr bwMode="auto">
          <a:xfrm>
            <a:off x="7661520" y="3420687"/>
            <a:ext cx="136176" cy="136176"/>
          </a:xfrm>
          <a:prstGeom prst="ellipse">
            <a:avLst/>
          </a:prstGeom>
          <a:solidFill>
            <a:schemeClr val="accent1"/>
          </a:solidFill>
          <a:ln w="25400" cap="flat" cmpd="sng" algn="ctr">
            <a:noFill/>
            <a:prstDash val="solid"/>
            <a:round/>
            <a:headEnd type="none" w="med" len="med"/>
            <a:tailEnd type="none" w="med" len="med"/>
          </a:ln>
          <a:effectLst/>
        </p:spPr>
        <p:txBody>
          <a:bodyPr vert="horz" wrap="none" lIns="72000" tIns="45720" rIns="7200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50000"/>
              </a:spcBef>
              <a:spcAft>
                <a:spcPct val="0"/>
              </a:spcAft>
              <a:buClrTx/>
              <a:buSzTx/>
              <a:buFontTx/>
              <a:buNone/>
              <a:tabLst/>
              <a:defRPr/>
            </a:pPr>
            <a:endParaRPr kumimoji="0" lang="en-US" sz="1200" b="0" i="0" u="none" strike="noStrike" kern="1200" cap="none" spc="0" normalizeH="0" baseline="0" noProof="0">
              <a:ln>
                <a:noFill/>
              </a:ln>
              <a:solidFill>
                <a:srgbClr val="181818"/>
              </a:solidFill>
              <a:effectLst/>
              <a:uLnTx/>
              <a:uFillTx/>
              <a:latin typeface="+mn-lt"/>
              <a:ea typeface="+mn-ea"/>
              <a:cs typeface="+mn-cs"/>
            </a:endParaRPr>
          </a:p>
        </p:txBody>
      </p:sp>
      <p:sp>
        <p:nvSpPr>
          <p:cNvPr id="97" name="Oval 96">
            <a:extLst>
              <a:ext uri="{FF2B5EF4-FFF2-40B4-BE49-F238E27FC236}">
                <a16:creationId xmlns:a16="http://schemas.microsoft.com/office/drawing/2014/main" id="{DBC205F4-E4F1-469D-879F-2EFAF9715A38}"/>
              </a:ext>
            </a:extLst>
          </p:cNvPr>
          <p:cNvSpPr>
            <a:spLocks noChangeAspect="1"/>
          </p:cNvSpPr>
          <p:nvPr/>
        </p:nvSpPr>
        <p:spPr bwMode="auto">
          <a:xfrm>
            <a:off x="7810107" y="3035750"/>
            <a:ext cx="136176" cy="136176"/>
          </a:xfrm>
          <a:prstGeom prst="ellipse">
            <a:avLst/>
          </a:prstGeom>
          <a:solidFill>
            <a:schemeClr val="accent1"/>
          </a:solidFill>
          <a:ln w="25400" cap="flat" cmpd="sng" algn="ctr">
            <a:noFill/>
            <a:prstDash val="solid"/>
            <a:round/>
            <a:headEnd type="none" w="med" len="med"/>
            <a:tailEnd type="none" w="med" len="med"/>
          </a:ln>
          <a:effectLst/>
        </p:spPr>
        <p:txBody>
          <a:bodyPr vert="horz" wrap="none" lIns="72000" tIns="45720" rIns="7200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50000"/>
              </a:spcBef>
              <a:spcAft>
                <a:spcPct val="0"/>
              </a:spcAft>
              <a:buClrTx/>
              <a:buSzTx/>
              <a:buFontTx/>
              <a:buNone/>
              <a:tabLst/>
              <a:defRPr/>
            </a:pPr>
            <a:endParaRPr kumimoji="0" lang="en-US" sz="1200" b="0" i="0" u="none" strike="noStrike" kern="1200" cap="none" spc="0" normalizeH="0" baseline="0" noProof="0">
              <a:ln>
                <a:noFill/>
              </a:ln>
              <a:solidFill>
                <a:srgbClr val="181818"/>
              </a:solidFill>
              <a:effectLst/>
              <a:uLnTx/>
              <a:uFillTx/>
              <a:latin typeface="+mn-lt"/>
              <a:ea typeface="+mn-ea"/>
              <a:cs typeface="+mn-cs"/>
            </a:endParaRPr>
          </a:p>
        </p:txBody>
      </p:sp>
      <p:sp>
        <p:nvSpPr>
          <p:cNvPr id="98" name="Oval 97">
            <a:extLst>
              <a:ext uri="{FF2B5EF4-FFF2-40B4-BE49-F238E27FC236}">
                <a16:creationId xmlns:a16="http://schemas.microsoft.com/office/drawing/2014/main" id="{E014EE30-C3E1-4B93-A2E5-4D97B25B4845}"/>
              </a:ext>
            </a:extLst>
          </p:cNvPr>
          <p:cNvSpPr>
            <a:spLocks noChangeAspect="1"/>
          </p:cNvSpPr>
          <p:nvPr/>
        </p:nvSpPr>
        <p:spPr bwMode="auto">
          <a:xfrm>
            <a:off x="7809123" y="3610995"/>
            <a:ext cx="136176" cy="136176"/>
          </a:xfrm>
          <a:prstGeom prst="ellipse">
            <a:avLst/>
          </a:prstGeom>
          <a:solidFill>
            <a:schemeClr val="accent1"/>
          </a:solidFill>
          <a:ln w="25400" cap="flat" cmpd="sng" algn="ctr">
            <a:noFill/>
            <a:prstDash val="solid"/>
            <a:round/>
            <a:headEnd type="none" w="med" len="med"/>
            <a:tailEnd type="none" w="med" len="med"/>
          </a:ln>
          <a:effectLst/>
        </p:spPr>
        <p:txBody>
          <a:bodyPr vert="horz" wrap="none" lIns="72000" tIns="45720" rIns="7200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50000"/>
              </a:spcBef>
              <a:spcAft>
                <a:spcPct val="0"/>
              </a:spcAft>
              <a:buClrTx/>
              <a:buSzTx/>
              <a:buFontTx/>
              <a:buNone/>
              <a:tabLst/>
              <a:defRPr/>
            </a:pPr>
            <a:endParaRPr kumimoji="0" lang="en-US" sz="1200" b="0" i="0" u="none" strike="noStrike" kern="1200" cap="none" spc="0" normalizeH="0" baseline="0" noProof="0">
              <a:ln>
                <a:noFill/>
              </a:ln>
              <a:solidFill>
                <a:srgbClr val="181818"/>
              </a:solidFill>
              <a:effectLst/>
              <a:uLnTx/>
              <a:uFillTx/>
              <a:latin typeface="+mn-lt"/>
              <a:ea typeface="+mn-ea"/>
              <a:cs typeface="+mn-cs"/>
            </a:endParaRPr>
          </a:p>
        </p:txBody>
      </p:sp>
      <p:sp>
        <p:nvSpPr>
          <p:cNvPr id="99" name="TextBox 98">
            <a:extLst>
              <a:ext uri="{FF2B5EF4-FFF2-40B4-BE49-F238E27FC236}">
                <a16:creationId xmlns:a16="http://schemas.microsoft.com/office/drawing/2014/main" id="{5A911FDB-AD23-4459-B2A1-AC4294310B7F}"/>
              </a:ext>
            </a:extLst>
          </p:cNvPr>
          <p:cNvSpPr txBox="1"/>
          <p:nvPr/>
        </p:nvSpPr>
        <p:spPr bwMode="auto">
          <a:xfrm>
            <a:off x="7929874" y="2995175"/>
            <a:ext cx="415638" cy="293778"/>
          </a:xfrm>
          <a:prstGeom prst="rect">
            <a:avLst/>
          </a:prstGeom>
          <a:noFill/>
          <a:ln w="12700">
            <a:noFill/>
            <a:miter lim="800000"/>
            <a:headEnd/>
            <a:tailEnd/>
          </a:ln>
        </p:spPr>
        <p:txBody>
          <a:bodyPr vert="horz" wrap="none" lIns="72000" tIns="36000" rIns="73152" bIns="36576" numCol="1" rtlCol="0" anchor="t" anchorCtr="0" compatLnSpc="1">
            <a:prstTxWarp prst="textNoShape">
              <a:avLst/>
            </a:prstTxWarp>
            <a:noAutofit/>
          </a:bodyPr>
          <a:lstStyle/>
          <a:p>
            <a:pPr algn="l">
              <a:buClr>
                <a:schemeClr val="tx1"/>
              </a:buClr>
            </a:pPr>
            <a:r>
              <a:rPr lang="sv-SE" sz="1200" b="1" dirty="0">
                <a:solidFill>
                  <a:schemeClr val="tx1"/>
                </a:solidFill>
                <a:latin typeface="+mn-lt"/>
              </a:rPr>
              <a:t>Sweden</a:t>
            </a:r>
          </a:p>
        </p:txBody>
      </p:sp>
      <p:sp>
        <p:nvSpPr>
          <p:cNvPr id="100" name="TextBox 99">
            <a:extLst>
              <a:ext uri="{FF2B5EF4-FFF2-40B4-BE49-F238E27FC236}">
                <a16:creationId xmlns:a16="http://schemas.microsoft.com/office/drawing/2014/main" id="{B1E565D4-511B-45D2-900A-313521C5DE36}"/>
              </a:ext>
            </a:extLst>
          </p:cNvPr>
          <p:cNvSpPr txBox="1"/>
          <p:nvPr/>
        </p:nvSpPr>
        <p:spPr bwMode="auto">
          <a:xfrm>
            <a:off x="7747192" y="3366456"/>
            <a:ext cx="415638" cy="293778"/>
          </a:xfrm>
          <a:prstGeom prst="rect">
            <a:avLst/>
          </a:prstGeom>
          <a:noFill/>
          <a:ln w="12700">
            <a:noFill/>
            <a:miter lim="800000"/>
            <a:headEnd/>
            <a:tailEnd/>
          </a:ln>
        </p:spPr>
        <p:txBody>
          <a:bodyPr vert="horz" wrap="none" lIns="72000" tIns="36000" rIns="73152" bIns="36576" numCol="1" rtlCol="0" anchor="t" anchorCtr="0" compatLnSpc="1">
            <a:prstTxWarp prst="textNoShape">
              <a:avLst/>
            </a:prstTxWarp>
            <a:noAutofit/>
          </a:bodyPr>
          <a:lstStyle/>
          <a:p>
            <a:pPr algn="l">
              <a:buClr>
                <a:schemeClr val="tx1"/>
              </a:buClr>
            </a:pPr>
            <a:r>
              <a:rPr lang="sv-SE" sz="1200" b="1" dirty="0">
                <a:solidFill>
                  <a:schemeClr val="tx1"/>
                </a:solidFill>
                <a:latin typeface="+mn-lt"/>
              </a:rPr>
              <a:t> Germany</a:t>
            </a:r>
          </a:p>
        </p:txBody>
      </p:sp>
      <p:sp>
        <p:nvSpPr>
          <p:cNvPr id="101" name="TextBox 100">
            <a:extLst>
              <a:ext uri="{FF2B5EF4-FFF2-40B4-BE49-F238E27FC236}">
                <a16:creationId xmlns:a16="http://schemas.microsoft.com/office/drawing/2014/main" id="{3DE1F9CE-8389-43D9-9420-6E99072178B2}"/>
              </a:ext>
            </a:extLst>
          </p:cNvPr>
          <p:cNvSpPr txBox="1"/>
          <p:nvPr/>
        </p:nvSpPr>
        <p:spPr bwMode="auto">
          <a:xfrm>
            <a:off x="7905352" y="3556104"/>
            <a:ext cx="415638" cy="293778"/>
          </a:xfrm>
          <a:prstGeom prst="rect">
            <a:avLst/>
          </a:prstGeom>
          <a:noFill/>
          <a:ln w="12700">
            <a:noFill/>
            <a:miter lim="800000"/>
            <a:headEnd/>
            <a:tailEnd/>
          </a:ln>
        </p:spPr>
        <p:txBody>
          <a:bodyPr vert="horz" wrap="none" lIns="72000" tIns="36000" rIns="73152" bIns="36576" numCol="1" rtlCol="0" anchor="t" anchorCtr="0" compatLnSpc="1">
            <a:prstTxWarp prst="textNoShape">
              <a:avLst/>
            </a:prstTxWarp>
            <a:noAutofit/>
          </a:bodyPr>
          <a:lstStyle/>
          <a:p>
            <a:pPr algn="l">
              <a:buClr>
                <a:schemeClr val="tx1"/>
              </a:buClr>
            </a:pPr>
            <a:r>
              <a:rPr lang="sv-SE" sz="1200" b="1" dirty="0">
                <a:solidFill>
                  <a:schemeClr val="tx1"/>
                </a:solidFill>
                <a:latin typeface="+mn-lt"/>
              </a:rPr>
              <a:t>Italy</a:t>
            </a:r>
          </a:p>
        </p:txBody>
      </p:sp>
      <p:sp>
        <p:nvSpPr>
          <p:cNvPr id="102" name="TextBox 101">
            <a:extLst>
              <a:ext uri="{FF2B5EF4-FFF2-40B4-BE49-F238E27FC236}">
                <a16:creationId xmlns:a16="http://schemas.microsoft.com/office/drawing/2014/main" id="{6343A059-EEF6-417E-9EBB-3A56A07BB5BB}"/>
              </a:ext>
            </a:extLst>
          </p:cNvPr>
          <p:cNvSpPr txBox="1"/>
          <p:nvPr/>
        </p:nvSpPr>
        <p:spPr bwMode="auto">
          <a:xfrm>
            <a:off x="4743193" y="3133832"/>
            <a:ext cx="789938" cy="293778"/>
          </a:xfrm>
          <a:prstGeom prst="rect">
            <a:avLst/>
          </a:prstGeom>
          <a:noFill/>
          <a:ln w="12700">
            <a:noFill/>
            <a:miter lim="800000"/>
            <a:headEnd/>
            <a:tailEnd/>
          </a:ln>
        </p:spPr>
        <p:txBody>
          <a:bodyPr vert="horz" wrap="none" lIns="72000" tIns="36000" rIns="73152" bIns="36576" numCol="1" rtlCol="0" anchor="t" anchorCtr="0" compatLnSpc="1">
            <a:prstTxWarp prst="textNoShape">
              <a:avLst/>
            </a:prstTxWarp>
            <a:noAutofit/>
          </a:bodyPr>
          <a:lstStyle/>
          <a:p>
            <a:pPr algn="l">
              <a:buClr>
                <a:schemeClr val="tx1"/>
              </a:buClr>
            </a:pPr>
            <a:r>
              <a:rPr lang="sv-SE" sz="1200" b="1" dirty="0">
                <a:solidFill>
                  <a:schemeClr val="bg1"/>
                </a:solidFill>
                <a:latin typeface="+mn-lt"/>
              </a:rPr>
              <a:t>Canada</a:t>
            </a:r>
          </a:p>
        </p:txBody>
      </p:sp>
      <p:sp>
        <p:nvSpPr>
          <p:cNvPr id="103" name="Oval 102">
            <a:extLst>
              <a:ext uri="{FF2B5EF4-FFF2-40B4-BE49-F238E27FC236}">
                <a16:creationId xmlns:a16="http://schemas.microsoft.com/office/drawing/2014/main" id="{A56958E9-1C05-46F8-91F9-8C24D989A0A4}"/>
              </a:ext>
            </a:extLst>
          </p:cNvPr>
          <p:cNvSpPr>
            <a:spLocks noChangeAspect="1"/>
          </p:cNvSpPr>
          <p:nvPr/>
        </p:nvSpPr>
        <p:spPr bwMode="auto">
          <a:xfrm>
            <a:off x="4666725" y="3167463"/>
            <a:ext cx="136176" cy="136176"/>
          </a:xfrm>
          <a:prstGeom prst="ellipse">
            <a:avLst/>
          </a:prstGeom>
          <a:solidFill>
            <a:schemeClr val="accent1"/>
          </a:solidFill>
          <a:ln w="25400" cap="flat" cmpd="sng" algn="ctr">
            <a:noFill/>
            <a:prstDash val="solid"/>
            <a:round/>
            <a:headEnd type="none" w="med" len="med"/>
            <a:tailEnd type="none" w="med" len="med"/>
          </a:ln>
          <a:effectLst/>
        </p:spPr>
        <p:txBody>
          <a:bodyPr vert="horz" wrap="none" lIns="72000" tIns="45720" rIns="7200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50000"/>
              </a:spcBef>
              <a:spcAft>
                <a:spcPct val="0"/>
              </a:spcAft>
              <a:buClrTx/>
              <a:buSzTx/>
              <a:buFontTx/>
              <a:buNone/>
              <a:tabLst/>
              <a:defRPr/>
            </a:pPr>
            <a:endParaRPr kumimoji="0" lang="en-US" sz="1200" b="0" i="0" u="none" strike="noStrike" kern="1200" cap="none" spc="0" normalizeH="0" baseline="0" noProof="0">
              <a:ln>
                <a:noFill/>
              </a:ln>
              <a:solidFill>
                <a:srgbClr val="181818"/>
              </a:solidFill>
              <a:effectLst/>
              <a:uLnTx/>
              <a:uFillTx/>
              <a:latin typeface="+mn-lt"/>
              <a:ea typeface="+mn-ea"/>
              <a:cs typeface="+mn-cs"/>
            </a:endParaRPr>
          </a:p>
        </p:txBody>
      </p:sp>
    </p:spTree>
    <p:custDataLst>
      <p:tags r:id="rId1"/>
    </p:custDataLst>
    <p:extLst>
      <p:ext uri="{BB962C8B-B14F-4D97-AF65-F5344CB8AC3E}">
        <p14:creationId xmlns:p14="http://schemas.microsoft.com/office/powerpoint/2010/main" val="25857569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3" name="Straight Connector 72">
            <a:extLst>
              <a:ext uri="{FF2B5EF4-FFF2-40B4-BE49-F238E27FC236}">
                <a16:creationId xmlns:a16="http://schemas.microsoft.com/office/drawing/2014/main" id="{F4AABE26-BDE5-4A99-9081-0A80CA4DF44A}"/>
              </a:ext>
            </a:extLst>
          </p:cNvPr>
          <p:cNvCxnSpPr>
            <a:cxnSpLocks/>
          </p:cNvCxnSpPr>
          <p:nvPr/>
        </p:nvCxnSpPr>
        <p:spPr bwMode="auto">
          <a:xfrm>
            <a:off x="6786563" y="2104081"/>
            <a:ext cx="1957971" cy="0"/>
          </a:xfrm>
          <a:prstGeom prst="line">
            <a:avLst/>
          </a:prstGeom>
          <a:solidFill>
            <a:schemeClr val="accent1"/>
          </a:solidFill>
          <a:ln w="12700" cap="flat" cmpd="sng" algn="ctr">
            <a:solidFill>
              <a:schemeClr val="tx1"/>
            </a:solidFill>
            <a:prstDash val="solid"/>
            <a:round/>
            <a:headEnd type="none" w="med" len="med"/>
            <a:tailEnd type="none"/>
          </a:ln>
          <a:effectLst/>
        </p:spPr>
      </p:cxnSp>
      <p:cxnSp>
        <p:nvCxnSpPr>
          <p:cNvPr id="75" name="Straight Connector 74">
            <a:extLst>
              <a:ext uri="{FF2B5EF4-FFF2-40B4-BE49-F238E27FC236}">
                <a16:creationId xmlns:a16="http://schemas.microsoft.com/office/drawing/2014/main" id="{6311492D-B2AC-453F-95C3-181C9E89DCBD}"/>
              </a:ext>
            </a:extLst>
          </p:cNvPr>
          <p:cNvCxnSpPr>
            <a:cxnSpLocks/>
          </p:cNvCxnSpPr>
          <p:nvPr/>
        </p:nvCxnSpPr>
        <p:spPr bwMode="auto">
          <a:xfrm>
            <a:off x="7707086" y="3471103"/>
            <a:ext cx="1037448" cy="0"/>
          </a:xfrm>
          <a:prstGeom prst="line">
            <a:avLst/>
          </a:prstGeom>
          <a:solidFill>
            <a:schemeClr val="accent1"/>
          </a:solidFill>
          <a:ln w="12700" cap="flat" cmpd="sng" algn="ctr">
            <a:solidFill>
              <a:schemeClr val="tx1"/>
            </a:solidFill>
            <a:prstDash val="solid"/>
            <a:round/>
            <a:headEnd type="none" w="med" len="med"/>
            <a:tailEnd type="none"/>
          </a:ln>
          <a:effectLst/>
        </p:spPr>
      </p:cxnSp>
      <p:cxnSp>
        <p:nvCxnSpPr>
          <p:cNvPr id="77" name="Straight Connector 76">
            <a:extLst>
              <a:ext uri="{FF2B5EF4-FFF2-40B4-BE49-F238E27FC236}">
                <a16:creationId xmlns:a16="http://schemas.microsoft.com/office/drawing/2014/main" id="{AB10FB68-AB50-4A39-B7DD-001F06397B1C}"/>
              </a:ext>
            </a:extLst>
          </p:cNvPr>
          <p:cNvCxnSpPr>
            <a:cxnSpLocks/>
          </p:cNvCxnSpPr>
          <p:nvPr/>
        </p:nvCxnSpPr>
        <p:spPr bwMode="auto">
          <a:xfrm>
            <a:off x="7707086" y="5087360"/>
            <a:ext cx="1037448" cy="0"/>
          </a:xfrm>
          <a:prstGeom prst="line">
            <a:avLst/>
          </a:prstGeom>
          <a:solidFill>
            <a:schemeClr val="accent1"/>
          </a:solidFill>
          <a:ln w="12700" cap="flat" cmpd="sng" algn="ctr">
            <a:solidFill>
              <a:schemeClr val="tx1"/>
            </a:solidFill>
            <a:prstDash val="solid"/>
            <a:round/>
            <a:headEnd type="none" w="med" len="med"/>
            <a:tailEnd type="none"/>
          </a:ln>
          <a:effectLst/>
        </p:spPr>
      </p:cxnSp>
      <p:grpSp>
        <p:nvGrpSpPr>
          <p:cNvPr id="11" name="Group 10">
            <a:extLst>
              <a:ext uri="{FF2B5EF4-FFF2-40B4-BE49-F238E27FC236}">
                <a16:creationId xmlns:a16="http://schemas.microsoft.com/office/drawing/2014/main" id="{331C83F8-B2E7-464C-8AE9-BA456D3B6522}"/>
              </a:ext>
            </a:extLst>
          </p:cNvPr>
          <p:cNvGrpSpPr/>
          <p:nvPr/>
        </p:nvGrpSpPr>
        <p:grpSpPr>
          <a:xfrm>
            <a:off x="467822" y="1851299"/>
            <a:ext cx="4565276" cy="1346350"/>
            <a:chOff x="467822" y="1851299"/>
            <a:chExt cx="4565276" cy="1346350"/>
          </a:xfrm>
        </p:grpSpPr>
        <p:sp>
          <p:nvSpPr>
            <p:cNvPr id="59" name="TextBox 58"/>
            <p:cNvSpPr txBox="1"/>
            <p:nvPr/>
          </p:nvSpPr>
          <p:spPr>
            <a:xfrm>
              <a:off x="467822" y="1851299"/>
              <a:ext cx="3238546" cy="1346350"/>
            </a:xfrm>
            <a:prstGeom prst="rect">
              <a:avLst/>
            </a:prstGeom>
            <a:noFill/>
          </p:spPr>
          <p:txBody>
            <a:bodyPr wrap="square" rtlCol="0">
              <a:noAutofit/>
            </a:bodyPr>
            <a:lstStyle>
              <a:defPPr>
                <a:defRPr lang="en-GB"/>
              </a:defPPr>
              <a:lvl1pPr marL="166688" indent="-166688" eaLnBrk="0" hangingPunct="0">
                <a:spcBef>
                  <a:spcPts val="0"/>
                </a:spcBef>
                <a:buClr>
                  <a:schemeClr val="tx1">
                    <a:lumMod val="75000"/>
                  </a:schemeClr>
                </a:buClr>
                <a:buFont typeface="Arial" panose="020B0604020202020204" pitchFamily="34" charset="0"/>
                <a:buChar char="›"/>
                <a:defRPr sz="1400">
                  <a:solidFill>
                    <a:srgbClr val="58585A"/>
                  </a:solidFill>
                </a:defRPr>
              </a:lvl1pPr>
            </a:lstStyle>
            <a:p>
              <a:pPr marL="117475" indent="-117475">
                <a:buClr>
                  <a:schemeClr val="tx1"/>
                </a:buClr>
                <a:buFont typeface="Arial" panose="020B0604020202020204" pitchFamily="34" charset="0"/>
                <a:buChar char="•"/>
              </a:pPr>
              <a:r>
                <a:rPr lang="en-US" dirty="0">
                  <a:solidFill>
                    <a:schemeClr val="tx1"/>
                  </a:solidFill>
                  <a:latin typeface="+mn-lt"/>
                </a:rPr>
                <a:t>8 in 10 predict spend more time at home in future</a:t>
              </a:r>
            </a:p>
            <a:p>
              <a:pPr marL="0" indent="0">
                <a:buClr>
                  <a:schemeClr val="tx1"/>
                </a:buClr>
                <a:buNone/>
              </a:pPr>
              <a:r>
                <a:rPr lang="en-US" b="1" dirty="0">
                  <a:solidFill>
                    <a:schemeClr val="tx1"/>
                  </a:solidFill>
                  <a:latin typeface="+mn-lt"/>
                </a:rPr>
                <a:t>Due to crisis ---------------------------</a:t>
              </a:r>
            </a:p>
            <a:p>
              <a:pPr marL="117475" indent="-117475">
                <a:buClr>
                  <a:schemeClr val="tx1"/>
                </a:buClr>
                <a:buFont typeface="Arial" panose="020B0604020202020204" pitchFamily="34" charset="0"/>
                <a:buChar char="•"/>
              </a:pPr>
              <a:r>
                <a:rPr lang="en-US" dirty="0">
                  <a:solidFill>
                    <a:schemeClr val="tx1"/>
                  </a:solidFill>
                  <a:latin typeface="+mn-lt"/>
                </a:rPr>
                <a:t>9 in 10 - daily life impacted by crisis</a:t>
              </a:r>
            </a:p>
            <a:p>
              <a:pPr marL="117475" indent="-117475">
                <a:buClr>
                  <a:schemeClr val="tx1"/>
                </a:buClr>
                <a:buFont typeface="Arial" panose="020B0604020202020204" pitchFamily="34" charset="0"/>
                <a:buChar char="•"/>
              </a:pPr>
              <a:r>
                <a:rPr lang="en-US" dirty="0">
                  <a:solidFill>
                    <a:schemeClr val="tx1"/>
                  </a:solidFill>
                  <a:latin typeface="+mn-lt"/>
                </a:rPr>
                <a:t>1 in 3 are afraid of depression in family due to isolation</a:t>
              </a:r>
            </a:p>
          </p:txBody>
        </p:sp>
        <p:sp>
          <p:nvSpPr>
            <p:cNvPr id="65" name="Right Bracket 64">
              <a:extLst>
                <a:ext uri="{FF2B5EF4-FFF2-40B4-BE49-F238E27FC236}">
                  <a16:creationId xmlns:a16="http://schemas.microsoft.com/office/drawing/2014/main" id="{E64597FC-B7ED-404F-B3D7-4C1A8D101E1B}"/>
                </a:ext>
              </a:extLst>
            </p:cNvPr>
            <p:cNvSpPr/>
            <p:nvPr/>
          </p:nvSpPr>
          <p:spPr bwMode="auto">
            <a:xfrm>
              <a:off x="3565067" y="1851299"/>
              <a:ext cx="141303" cy="1346350"/>
            </a:xfrm>
            <a:prstGeom prst="rightBracket">
              <a:avLst>
                <a:gd name="adj" fmla="val 0"/>
              </a:avLst>
            </a:prstGeom>
            <a:noFill/>
            <a:ln w="12700" cap="flat" cmpd="sng" algn="ctr">
              <a:solidFill>
                <a:schemeClr val="tx1"/>
              </a:solidFill>
              <a:prstDash val="solid"/>
              <a:round/>
              <a:headEnd type="none" w="med" len="med"/>
              <a:tailEnd type="none"/>
            </a:ln>
            <a:effectLst/>
          </p:spPr>
          <p:txBody>
            <a:bodyPr rtlCol="0" anchor="ctr"/>
            <a:lstStyle/>
            <a:p>
              <a:pPr marL="0" indent="0" algn="ctr">
                <a:buNone/>
              </a:pPr>
              <a:endParaRPr lang="en-US">
                <a:latin typeface="+mn-lt"/>
              </a:endParaRPr>
            </a:p>
          </p:txBody>
        </p:sp>
        <p:cxnSp>
          <p:nvCxnSpPr>
            <p:cNvPr id="9" name="Straight Connector 8">
              <a:extLst>
                <a:ext uri="{FF2B5EF4-FFF2-40B4-BE49-F238E27FC236}">
                  <a16:creationId xmlns:a16="http://schemas.microsoft.com/office/drawing/2014/main" id="{63C284C8-32B9-41AA-81BD-2F3606CCB8DD}"/>
                </a:ext>
              </a:extLst>
            </p:cNvPr>
            <p:cNvCxnSpPr>
              <a:cxnSpLocks/>
            </p:cNvCxnSpPr>
            <p:nvPr/>
          </p:nvCxnSpPr>
          <p:spPr bwMode="auto">
            <a:xfrm>
              <a:off x="3708751" y="2524474"/>
              <a:ext cx="1324347" cy="0"/>
            </a:xfrm>
            <a:prstGeom prst="line">
              <a:avLst/>
            </a:prstGeom>
            <a:solidFill>
              <a:schemeClr val="accent1"/>
            </a:solidFill>
            <a:ln w="12700" cap="flat" cmpd="sng" algn="ctr">
              <a:solidFill>
                <a:schemeClr val="tx1"/>
              </a:solidFill>
              <a:prstDash val="solid"/>
              <a:round/>
              <a:headEnd type="none" w="med" len="med"/>
              <a:tailEnd type="none"/>
            </a:ln>
            <a:effectLst/>
          </p:spPr>
        </p:cxnSp>
      </p:grpSp>
      <p:grpSp>
        <p:nvGrpSpPr>
          <p:cNvPr id="15" name="Group 14">
            <a:extLst>
              <a:ext uri="{FF2B5EF4-FFF2-40B4-BE49-F238E27FC236}">
                <a16:creationId xmlns:a16="http://schemas.microsoft.com/office/drawing/2014/main" id="{13D0C281-C084-486D-835C-8DDD8A955F75}"/>
              </a:ext>
            </a:extLst>
          </p:cNvPr>
          <p:cNvGrpSpPr/>
          <p:nvPr/>
        </p:nvGrpSpPr>
        <p:grpSpPr>
          <a:xfrm>
            <a:off x="470124" y="3382868"/>
            <a:ext cx="3823957" cy="1615085"/>
            <a:chOff x="470124" y="3408493"/>
            <a:chExt cx="3823957" cy="1615085"/>
          </a:xfrm>
        </p:grpSpPr>
        <p:cxnSp>
          <p:nvCxnSpPr>
            <p:cNvPr id="70" name="Straight Connector 69">
              <a:extLst>
                <a:ext uri="{FF2B5EF4-FFF2-40B4-BE49-F238E27FC236}">
                  <a16:creationId xmlns:a16="http://schemas.microsoft.com/office/drawing/2014/main" id="{10CB03C9-A3C7-44D9-B345-5C66D5AA0CC7}"/>
                </a:ext>
              </a:extLst>
            </p:cNvPr>
            <p:cNvCxnSpPr>
              <a:cxnSpLocks/>
            </p:cNvCxnSpPr>
            <p:nvPr/>
          </p:nvCxnSpPr>
          <p:spPr bwMode="auto">
            <a:xfrm>
              <a:off x="3706370" y="4216035"/>
              <a:ext cx="587711" cy="0"/>
            </a:xfrm>
            <a:prstGeom prst="line">
              <a:avLst/>
            </a:prstGeom>
            <a:solidFill>
              <a:schemeClr val="accent1"/>
            </a:solidFill>
            <a:ln w="12700" cap="flat" cmpd="sng" algn="ctr">
              <a:solidFill>
                <a:schemeClr val="tx1"/>
              </a:solidFill>
              <a:prstDash val="solid"/>
              <a:round/>
              <a:headEnd type="none" w="med" len="med"/>
              <a:tailEnd type="none"/>
            </a:ln>
            <a:effectLst/>
          </p:spPr>
        </p:cxnSp>
        <p:sp>
          <p:nvSpPr>
            <p:cNvPr id="63" name="TextBox 62"/>
            <p:cNvSpPr txBox="1"/>
            <p:nvPr/>
          </p:nvSpPr>
          <p:spPr>
            <a:xfrm>
              <a:off x="470124" y="3408493"/>
              <a:ext cx="3239873" cy="1615085"/>
            </a:xfrm>
            <a:prstGeom prst="rect">
              <a:avLst/>
            </a:prstGeom>
            <a:noFill/>
          </p:spPr>
          <p:txBody>
            <a:bodyPr wrap="square" rtlCol="0">
              <a:noAutofit/>
            </a:bodyPr>
            <a:lstStyle>
              <a:defPPr>
                <a:defRPr lang="en-GB"/>
              </a:defPPr>
              <a:lvl1pPr marL="166688" indent="-166688" eaLnBrk="0" hangingPunct="0">
                <a:spcBef>
                  <a:spcPts val="0"/>
                </a:spcBef>
                <a:buClr>
                  <a:schemeClr val="tx1">
                    <a:lumMod val="75000"/>
                  </a:schemeClr>
                </a:buClr>
                <a:buFont typeface="Arial" panose="020B0604020202020204" pitchFamily="34" charset="0"/>
                <a:buChar char="›"/>
                <a:defRPr sz="1400">
                  <a:solidFill>
                    <a:srgbClr val="58585A"/>
                  </a:solidFill>
                </a:defRPr>
              </a:lvl1pPr>
            </a:lstStyle>
            <a:p>
              <a:pPr marL="117475" indent="-117475">
                <a:buClr>
                  <a:schemeClr val="tx1"/>
                </a:buClr>
                <a:buFont typeface="Arial" panose="020B0604020202020204" pitchFamily="34" charset="0"/>
                <a:buChar char="•"/>
              </a:pPr>
              <a:r>
                <a:rPr lang="en-US" dirty="0">
                  <a:solidFill>
                    <a:schemeClr val="tx1"/>
                  </a:solidFill>
                  <a:latin typeface="+mn-lt"/>
                </a:rPr>
                <a:t>6 in 10 seniors worry about the world their grand children will grow up in</a:t>
              </a:r>
            </a:p>
            <a:p>
              <a:pPr marL="0" indent="0">
                <a:buClr>
                  <a:schemeClr val="tx1"/>
                </a:buClr>
                <a:buNone/>
              </a:pPr>
              <a:r>
                <a:rPr lang="en-US" b="1" dirty="0">
                  <a:solidFill>
                    <a:schemeClr val="tx1"/>
                  </a:solidFill>
                  <a:latin typeface="+mn-lt"/>
                </a:rPr>
                <a:t>Due to crisis ---------------------------</a:t>
              </a:r>
            </a:p>
            <a:p>
              <a:pPr marL="117475" indent="-117475">
                <a:buClr>
                  <a:schemeClr val="tx1"/>
                </a:buClr>
                <a:buFont typeface="Arial" panose="020B0604020202020204" pitchFamily="34" charset="0"/>
                <a:buChar char="•"/>
              </a:pPr>
              <a:r>
                <a:rPr lang="en-US" dirty="0">
                  <a:solidFill>
                    <a:schemeClr val="tx1"/>
                  </a:solidFill>
                  <a:latin typeface="+mn-lt"/>
                </a:rPr>
                <a:t>Worry more than average for:</a:t>
              </a:r>
              <a:br>
                <a:rPr lang="en-US" dirty="0">
                  <a:solidFill>
                    <a:schemeClr val="tx1"/>
                  </a:solidFill>
                  <a:latin typeface="+mn-lt"/>
                </a:rPr>
              </a:br>
              <a:r>
                <a:rPr lang="en-US" dirty="0">
                  <a:solidFill>
                    <a:schemeClr val="tx1"/>
                  </a:solidFill>
                  <a:latin typeface="+mn-lt"/>
                </a:rPr>
                <a:t>…getting sick in Corona</a:t>
              </a:r>
              <a:br>
                <a:rPr lang="en-US" dirty="0">
                  <a:solidFill>
                    <a:schemeClr val="tx1"/>
                  </a:solidFill>
                  <a:latin typeface="+mn-lt"/>
                </a:rPr>
              </a:br>
              <a:r>
                <a:rPr lang="en-US" dirty="0">
                  <a:solidFill>
                    <a:schemeClr val="tx1"/>
                  </a:solidFill>
                  <a:latin typeface="+mn-lt"/>
                </a:rPr>
                <a:t>…increased violence and crime</a:t>
              </a:r>
              <a:br>
                <a:rPr lang="en-US" dirty="0">
                  <a:solidFill>
                    <a:schemeClr val="tx1"/>
                  </a:solidFill>
                  <a:latin typeface="+mn-lt"/>
                </a:rPr>
              </a:br>
              <a:r>
                <a:rPr lang="en-US" dirty="0">
                  <a:solidFill>
                    <a:schemeClr val="tx1"/>
                  </a:solidFill>
                  <a:latin typeface="+mn-lt"/>
                </a:rPr>
                <a:t>…get hacked, online fraud, fake news</a:t>
              </a:r>
            </a:p>
          </p:txBody>
        </p:sp>
        <p:sp>
          <p:nvSpPr>
            <p:cNvPr id="64" name="Right Bracket 63">
              <a:extLst>
                <a:ext uri="{FF2B5EF4-FFF2-40B4-BE49-F238E27FC236}">
                  <a16:creationId xmlns:a16="http://schemas.microsoft.com/office/drawing/2014/main" id="{0367E2D7-B00F-415B-B664-D86BF2CF5050}"/>
                </a:ext>
              </a:extLst>
            </p:cNvPr>
            <p:cNvSpPr/>
            <p:nvPr/>
          </p:nvSpPr>
          <p:spPr bwMode="auto">
            <a:xfrm>
              <a:off x="3570751" y="3410440"/>
              <a:ext cx="135620" cy="1611191"/>
            </a:xfrm>
            <a:prstGeom prst="rightBracket">
              <a:avLst>
                <a:gd name="adj" fmla="val 0"/>
              </a:avLst>
            </a:prstGeom>
            <a:noFill/>
            <a:ln w="12700" cap="flat" cmpd="sng" algn="ctr">
              <a:solidFill>
                <a:schemeClr val="tx1"/>
              </a:solidFill>
              <a:prstDash val="solid"/>
              <a:round/>
              <a:headEnd type="none" w="med" len="med"/>
              <a:tailEnd type="none"/>
            </a:ln>
            <a:effectLst/>
          </p:spPr>
          <p:txBody>
            <a:bodyPr rtlCol="0" anchor="ctr"/>
            <a:lstStyle/>
            <a:p>
              <a:pPr marL="0" indent="0" algn="ctr">
                <a:buNone/>
              </a:pPr>
              <a:endParaRPr lang="en-US">
                <a:latin typeface="+mn-lt"/>
              </a:endParaRPr>
            </a:p>
          </p:txBody>
        </p:sp>
      </p:grpSp>
      <p:grpSp>
        <p:nvGrpSpPr>
          <p:cNvPr id="17" name="Group 16">
            <a:extLst>
              <a:ext uri="{FF2B5EF4-FFF2-40B4-BE49-F238E27FC236}">
                <a16:creationId xmlns:a16="http://schemas.microsoft.com/office/drawing/2014/main" id="{ED4A8F81-1819-4C87-9F5A-CE18AEB1975E}"/>
              </a:ext>
            </a:extLst>
          </p:cNvPr>
          <p:cNvGrpSpPr/>
          <p:nvPr/>
        </p:nvGrpSpPr>
        <p:grpSpPr>
          <a:xfrm>
            <a:off x="479425" y="5183173"/>
            <a:ext cx="5232862" cy="989854"/>
            <a:chOff x="479425" y="5183173"/>
            <a:chExt cx="5232862" cy="989854"/>
          </a:xfrm>
        </p:grpSpPr>
        <p:cxnSp>
          <p:nvCxnSpPr>
            <p:cNvPr id="71" name="Straight Connector 70">
              <a:extLst>
                <a:ext uri="{FF2B5EF4-FFF2-40B4-BE49-F238E27FC236}">
                  <a16:creationId xmlns:a16="http://schemas.microsoft.com/office/drawing/2014/main" id="{61AC60AE-6338-49DF-B224-736D43300E7C}"/>
                </a:ext>
              </a:extLst>
            </p:cNvPr>
            <p:cNvCxnSpPr>
              <a:cxnSpLocks/>
            </p:cNvCxnSpPr>
            <p:nvPr/>
          </p:nvCxnSpPr>
          <p:spPr bwMode="auto">
            <a:xfrm>
              <a:off x="3719296" y="5678100"/>
              <a:ext cx="1992991" cy="0"/>
            </a:xfrm>
            <a:prstGeom prst="line">
              <a:avLst/>
            </a:prstGeom>
            <a:solidFill>
              <a:schemeClr val="accent1"/>
            </a:solidFill>
            <a:ln w="12700" cap="flat" cmpd="sng" algn="ctr">
              <a:solidFill>
                <a:schemeClr val="tx1"/>
              </a:solidFill>
              <a:prstDash val="solid"/>
              <a:round/>
              <a:headEnd type="none" w="med" len="med"/>
              <a:tailEnd type="none"/>
            </a:ln>
            <a:effectLst/>
          </p:spPr>
        </p:cxnSp>
        <p:sp>
          <p:nvSpPr>
            <p:cNvPr id="84" name="TextBox 83"/>
            <p:cNvSpPr txBox="1"/>
            <p:nvPr/>
          </p:nvSpPr>
          <p:spPr>
            <a:xfrm>
              <a:off x="479425" y="5201047"/>
              <a:ext cx="3239872" cy="954107"/>
            </a:xfrm>
            <a:prstGeom prst="rect">
              <a:avLst/>
            </a:prstGeom>
            <a:noFill/>
          </p:spPr>
          <p:txBody>
            <a:bodyPr wrap="square" rtlCol="0">
              <a:spAutoFit/>
            </a:bodyPr>
            <a:lstStyle/>
            <a:p>
              <a:pPr marL="117475" indent="-117475" eaLnBrk="0" hangingPunct="0">
                <a:buClr>
                  <a:schemeClr val="tx1"/>
                </a:buClr>
                <a:buFont typeface="Arial" panose="020B0604020202020204" pitchFamily="34" charset="0"/>
                <a:buChar char="•"/>
              </a:pPr>
              <a:r>
                <a:rPr lang="en-US" sz="1400" dirty="0">
                  <a:latin typeface="+mn-lt"/>
                </a:rPr>
                <a:t>3 in 10 spend most of the time alone</a:t>
              </a:r>
            </a:p>
            <a:p>
              <a:pPr eaLnBrk="0" hangingPunct="0">
                <a:buClr>
                  <a:schemeClr val="tx1"/>
                </a:buClr>
              </a:pPr>
              <a:r>
                <a:rPr lang="en-US" sz="1400" b="1" dirty="0">
                  <a:latin typeface="+mn-lt"/>
                </a:rPr>
                <a:t>Due to crisis -----------------------------</a:t>
              </a:r>
            </a:p>
            <a:p>
              <a:pPr marL="117475" indent="-117475" eaLnBrk="0" hangingPunct="0">
                <a:buClr>
                  <a:schemeClr val="tx1"/>
                </a:buClr>
                <a:buFont typeface="Arial" panose="020B0604020202020204" pitchFamily="34" charset="0"/>
                <a:buChar char="•"/>
              </a:pPr>
              <a:r>
                <a:rPr lang="en-US" sz="1400" dirty="0">
                  <a:latin typeface="+mn-lt"/>
                </a:rPr>
                <a:t>7 in 10 think they are highly socially impacted by crisis </a:t>
              </a:r>
            </a:p>
          </p:txBody>
        </p:sp>
        <p:sp>
          <p:nvSpPr>
            <p:cNvPr id="7" name="Right Bracket 6">
              <a:extLst>
                <a:ext uri="{FF2B5EF4-FFF2-40B4-BE49-F238E27FC236}">
                  <a16:creationId xmlns:a16="http://schemas.microsoft.com/office/drawing/2014/main" id="{541184BA-8416-4AF4-8D57-350A6D43BE10}"/>
                </a:ext>
              </a:extLst>
            </p:cNvPr>
            <p:cNvSpPr/>
            <p:nvPr/>
          </p:nvSpPr>
          <p:spPr bwMode="auto">
            <a:xfrm>
              <a:off x="3570749" y="5183173"/>
              <a:ext cx="148548" cy="989854"/>
            </a:xfrm>
            <a:prstGeom prst="rightBracket">
              <a:avLst>
                <a:gd name="adj" fmla="val 0"/>
              </a:avLst>
            </a:prstGeom>
            <a:noFill/>
            <a:ln w="12700" cap="flat" cmpd="sng" algn="ctr">
              <a:solidFill>
                <a:schemeClr val="tx1"/>
              </a:solidFill>
              <a:prstDash val="solid"/>
              <a:round/>
              <a:headEnd type="none" w="med" len="med"/>
              <a:tailEnd type="none"/>
            </a:ln>
            <a:effectLst/>
          </p:spPr>
          <p:txBody>
            <a:bodyPr rtlCol="0" anchor="ctr"/>
            <a:lstStyle/>
            <a:p>
              <a:pPr marL="0" indent="0" algn="ctr">
                <a:buNone/>
              </a:pPr>
              <a:endParaRPr lang="en-US">
                <a:latin typeface="+mn-lt"/>
              </a:endParaRPr>
            </a:p>
          </p:txBody>
        </p:sp>
      </p:grpSp>
      <p:sp>
        <p:nvSpPr>
          <p:cNvPr id="3" name="Title 2"/>
          <p:cNvSpPr>
            <a:spLocks noGrp="1"/>
          </p:cNvSpPr>
          <p:nvPr>
            <p:ph type="title"/>
          </p:nvPr>
        </p:nvSpPr>
        <p:spPr/>
        <p:txBody>
          <a:bodyPr/>
          <a:lstStyle/>
          <a:p>
            <a:r>
              <a:rPr lang="en-US" altLang="sv-SE" dirty="0"/>
              <a:t>Unpacking the Affliction flower </a:t>
            </a:r>
            <a:endParaRPr lang="en-US" dirty="0"/>
          </a:p>
        </p:txBody>
      </p:sp>
      <p:grpSp>
        <p:nvGrpSpPr>
          <p:cNvPr id="6" name="Group 5">
            <a:extLst>
              <a:ext uri="{FF2B5EF4-FFF2-40B4-BE49-F238E27FC236}">
                <a16:creationId xmlns:a16="http://schemas.microsoft.com/office/drawing/2014/main" id="{764725D0-1BC6-4A6A-9197-E4DF1A27F47F}"/>
              </a:ext>
            </a:extLst>
          </p:cNvPr>
          <p:cNvGrpSpPr/>
          <p:nvPr/>
        </p:nvGrpSpPr>
        <p:grpSpPr>
          <a:xfrm>
            <a:off x="4024612" y="1558938"/>
            <a:ext cx="4200525" cy="4340225"/>
            <a:chOff x="3784772" y="1466920"/>
            <a:chExt cx="4200525" cy="4340225"/>
          </a:xfrm>
        </p:grpSpPr>
        <p:sp>
          <p:nvSpPr>
            <p:cNvPr id="29" name="Freeform 14"/>
            <p:cNvSpPr>
              <a:spLocks noChangeAspect="1"/>
            </p:cNvSpPr>
            <p:nvPr/>
          </p:nvSpPr>
          <p:spPr bwMode="auto">
            <a:xfrm>
              <a:off x="5091284" y="2933770"/>
              <a:ext cx="1590675" cy="1398588"/>
            </a:xfrm>
            <a:prstGeom prst="hexagon">
              <a:avLst/>
            </a:prstGeom>
            <a:solidFill>
              <a:schemeClr val="bg1"/>
            </a:solidFill>
            <a:ln w="12700">
              <a:solidFill>
                <a:schemeClr val="accent3"/>
              </a:solidFill>
              <a:round/>
              <a:headEnd/>
              <a:tailEnd/>
            </a:ln>
          </p:spPr>
          <p:txBody>
            <a:bodyPr lIns="0" tIns="0" rIns="0" bIns="0" anchor="ctr"/>
            <a:lstStyle>
              <a:lvl1pPr eaLnBrk="0" hangingPunct="0">
                <a:defRPr sz="2000">
                  <a:solidFill>
                    <a:schemeClr val="tx1"/>
                  </a:solidFill>
                  <a:latin typeface="Arial" charset="0"/>
                  <a:cs typeface="Arial" charset="0"/>
                </a:defRPr>
              </a:lvl1pPr>
              <a:lvl2pPr marL="742950" indent="-285750" eaLnBrk="0" hangingPunct="0">
                <a:defRPr sz="2000">
                  <a:solidFill>
                    <a:schemeClr val="tx1"/>
                  </a:solidFill>
                  <a:latin typeface="Arial" charset="0"/>
                  <a:cs typeface="Arial" charset="0"/>
                </a:defRPr>
              </a:lvl2pPr>
              <a:lvl3pPr marL="1143000" indent="-228600" eaLnBrk="0" hangingPunct="0">
                <a:defRPr sz="2000">
                  <a:solidFill>
                    <a:schemeClr val="tx1"/>
                  </a:solidFill>
                  <a:latin typeface="Arial" charset="0"/>
                  <a:cs typeface="Arial" charset="0"/>
                </a:defRPr>
              </a:lvl3pPr>
              <a:lvl4pPr marL="1600200" indent="-228600" eaLnBrk="0" hangingPunct="0">
                <a:defRPr sz="2000">
                  <a:solidFill>
                    <a:schemeClr val="tx1"/>
                  </a:solidFill>
                  <a:latin typeface="Arial" charset="0"/>
                  <a:cs typeface="Arial" charset="0"/>
                </a:defRPr>
              </a:lvl4pPr>
              <a:lvl5pPr marL="2057400" indent="-228600" eaLnBrk="0" hangingPunct="0">
                <a:defRPr sz="2000">
                  <a:solidFill>
                    <a:schemeClr val="tx1"/>
                  </a:solidFill>
                  <a:latin typeface="Arial" charset="0"/>
                  <a:cs typeface="Arial" charset="0"/>
                </a:defRPr>
              </a:lvl5pPr>
              <a:lvl6pPr marL="2514600" indent="-228600" eaLnBrk="0" fontAlgn="base" hangingPunct="0">
                <a:spcBef>
                  <a:spcPct val="0"/>
                </a:spcBef>
                <a:spcAft>
                  <a:spcPct val="0"/>
                </a:spcAft>
                <a:defRPr sz="2000">
                  <a:solidFill>
                    <a:schemeClr val="tx1"/>
                  </a:solidFill>
                  <a:latin typeface="Arial" charset="0"/>
                  <a:cs typeface="Arial" charset="0"/>
                </a:defRPr>
              </a:lvl6pPr>
              <a:lvl7pPr marL="2971800" indent="-228600" eaLnBrk="0" fontAlgn="base" hangingPunct="0">
                <a:spcBef>
                  <a:spcPct val="0"/>
                </a:spcBef>
                <a:spcAft>
                  <a:spcPct val="0"/>
                </a:spcAft>
                <a:defRPr sz="2000">
                  <a:solidFill>
                    <a:schemeClr val="tx1"/>
                  </a:solidFill>
                  <a:latin typeface="Arial" charset="0"/>
                  <a:cs typeface="Arial" charset="0"/>
                </a:defRPr>
              </a:lvl7pPr>
              <a:lvl8pPr marL="3429000" indent="-228600" eaLnBrk="0" fontAlgn="base" hangingPunct="0">
                <a:spcBef>
                  <a:spcPct val="0"/>
                </a:spcBef>
                <a:spcAft>
                  <a:spcPct val="0"/>
                </a:spcAft>
                <a:defRPr sz="2000">
                  <a:solidFill>
                    <a:schemeClr val="tx1"/>
                  </a:solidFill>
                  <a:latin typeface="Arial" charset="0"/>
                  <a:cs typeface="Arial" charset="0"/>
                </a:defRPr>
              </a:lvl8pPr>
              <a:lvl9pPr marL="3886200" indent="-228600" eaLnBrk="0" fontAlgn="base" hangingPunct="0">
                <a:spcBef>
                  <a:spcPct val="0"/>
                </a:spcBef>
                <a:spcAft>
                  <a:spcPct val="0"/>
                </a:spcAft>
                <a:defRPr sz="2000">
                  <a:solidFill>
                    <a:schemeClr val="tx1"/>
                  </a:solidFill>
                  <a:latin typeface="Arial" charset="0"/>
                  <a:cs typeface="Arial" charset="0"/>
                </a:defRPr>
              </a:lvl9pPr>
            </a:lstStyle>
            <a:p>
              <a:pPr marL="0" indent="0" algn="ctr" eaLnBrk="1" hangingPunct="1">
                <a:spcBef>
                  <a:spcPct val="50000"/>
                </a:spcBef>
                <a:buNone/>
              </a:pPr>
              <a:r>
                <a:rPr lang="en-US" altLang="en-US" sz="1800" dirty="0">
                  <a:latin typeface="+mn-lt"/>
                </a:rPr>
                <a:t>Affliction's flower</a:t>
              </a:r>
            </a:p>
          </p:txBody>
        </p:sp>
        <p:sp>
          <p:nvSpPr>
            <p:cNvPr id="30" name="Freeform 14"/>
            <p:cNvSpPr>
              <a:spLocks noChangeAspect="1"/>
            </p:cNvSpPr>
            <p:nvPr/>
          </p:nvSpPr>
          <p:spPr bwMode="auto">
            <a:xfrm>
              <a:off x="5091284" y="4408558"/>
              <a:ext cx="1590675" cy="1398587"/>
            </a:xfrm>
            <a:prstGeom prst="hexagon">
              <a:avLst/>
            </a:prstGeom>
            <a:solidFill>
              <a:schemeClr val="accent3"/>
            </a:solidFill>
            <a:ln w="12700" cap="flat" cmpd="sng" algn="ctr">
              <a:noFill/>
              <a:prstDash val="solid"/>
              <a:round/>
              <a:headEnd type="none" w="med" len="med"/>
              <a:tailEnd type="none" w="med" len="med"/>
            </a:ln>
          </p:spPr>
          <p:txBody>
            <a:bodyPr lIns="0" tIns="0" rIns="0" bIns="0" anchor="ctr"/>
            <a:lstStyle>
              <a:lvl1pPr eaLnBrk="0" hangingPunct="0">
                <a:defRPr sz="2000">
                  <a:solidFill>
                    <a:schemeClr val="tx1"/>
                  </a:solidFill>
                  <a:latin typeface="Arial" charset="0"/>
                  <a:cs typeface="Arial" charset="0"/>
                </a:defRPr>
              </a:lvl1pPr>
              <a:lvl2pPr marL="742950" indent="-285750" eaLnBrk="0" hangingPunct="0">
                <a:defRPr sz="2000">
                  <a:solidFill>
                    <a:schemeClr val="tx1"/>
                  </a:solidFill>
                  <a:latin typeface="Arial" charset="0"/>
                  <a:cs typeface="Arial" charset="0"/>
                </a:defRPr>
              </a:lvl2pPr>
              <a:lvl3pPr marL="1143000" indent="-228600" eaLnBrk="0" hangingPunct="0">
                <a:defRPr sz="2000">
                  <a:solidFill>
                    <a:schemeClr val="tx1"/>
                  </a:solidFill>
                  <a:latin typeface="Arial" charset="0"/>
                  <a:cs typeface="Arial" charset="0"/>
                </a:defRPr>
              </a:lvl3pPr>
              <a:lvl4pPr marL="1600200" indent="-228600" eaLnBrk="0" hangingPunct="0">
                <a:defRPr sz="2000">
                  <a:solidFill>
                    <a:schemeClr val="tx1"/>
                  </a:solidFill>
                  <a:latin typeface="Arial" charset="0"/>
                  <a:cs typeface="Arial" charset="0"/>
                </a:defRPr>
              </a:lvl4pPr>
              <a:lvl5pPr marL="2057400" indent="-228600" eaLnBrk="0" hangingPunct="0">
                <a:defRPr sz="2000">
                  <a:solidFill>
                    <a:schemeClr val="tx1"/>
                  </a:solidFill>
                  <a:latin typeface="Arial" charset="0"/>
                  <a:cs typeface="Arial" charset="0"/>
                </a:defRPr>
              </a:lvl5pPr>
              <a:lvl6pPr marL="2514600" indent="-228600" eaLnBrk="0" fontAlgn="base" hangingPunct="0">
                <a:spcBef>
                  <a:spcPct val="0"/>
                </a:spcBef>
                <a:spcAft>
                  <a:spcPct val="0"/>
                </a:spcAft>
                <a:defRPr sz="2000">
                  <a:solidFill>
                    <a:schemeClr val="tx1"/>
                  </a:solidFill>
                  <a:latin typeface="Arial" charset="0"/>
                  <a:cs typeface="Arial" charset="0"/>
                </a:defRPr>
              </a:lvl6pPr>
              <a:lvl7pPr marL="2971800" indent="-228600" eaLnBrk="0" fontAlgn="base" hangingPunct="0">
                <a:spcBef>
                  <a:spcPct val="0"/>
                </a:spcBef>
                <a:spcAft>
                  <a:spcPct val="0"/>
                </a:spcAft>
                <a:defRPr sz="2000">
                  <a:solidFill>
                    <a:schemeClr val="tx1"/>
                  </a:solidFill>
                  <a:latin typeface="Arial" charset="0"/>
                  <a:cs typeface="Arial" charset="0"/>
                </a:defRPr>
              </a:lvl7pPr>
              <a:lvl8pPr marL="3429000" indent="-228600" eaLnBrk="0" fontAlgn="base" hangingPunct="0">
                <a:spcBef>
                  <a:spcPct val="0"/>
                </a:spcBef>
                <a:spcAft>
                  <a:spcPct val="0"/>
                </a:spcAft>
                <a:defRPr sz="2000">
                  <a:solidFill>
                    <a:schemeClr val="tx1"/>
                  </a:solidFill>
                  <a:latin typeface="Arial" charset="0"/>
                  <a:cs typeface="Arial" charset="0"/>
                </a:defRPr>
              </a:lvl8pPr>
              <a:lvl9pPr marL="3886200" indent="-228600" eaLnBrk="0" fontAlgn="base" hangingPunct="0">
                <a:spcBef>
                  <a:spcPct val="0"/>
                </a:spcBef>
                <a:spcAft>
                  <a:spcPct val="0"/>
                </a:spcAft>
                <a:defRPr sz="2000">
                  <a:solidFill>
                    <a:schemeClr val="tx1"/>
                  </a:solidFill>
                  <a:latin typeface="Arial" charset="0"/>
                  <a:cs typeface="Arial" charset="0"/>
                </a:defRPr>
              </a:lvl9pPr>
            </a:lstStyle>
            <a:p>
              <a:pPr algn="ctr"/>
              <a:r>
                <a:rPr lang="en-US" altLang="en-US" sz="1800" dirty="0">
                  <a:solidFill>
                    <a:schemeClr val="bg1"/>
                  </a:solidFill>
                  <a:latin typeface="+mn-lt"/>
                </a:rPr>
                <a:t>4</a:t>
              </a:r>
            </a:p>
            <a:p>
              <a:pPr marL="0" indent="0" algn="ctr">
                <a:buNone/>
              </a:pPr>
              <a:r>
                <a:rPr lang="en-US" altLang="en-US" sz="1600" dirty="0">
                  <a:solidFill>
                    <a:schemeClr val="bg1"/>
                  </a:solidFill>
                  <a:latin typeface="+mn-lt"/>
                </a:rPr>
                <a:t>More lonely</a:t>
              </a:r>
            </a:p>
          </p:txBody>
        </p:sp>
        <p:sp>
          <p:nvSpPr>
            <p:cNvPr id="31" name="Freeform 14"/>
            <p:cNvSpPr>
              <a:spLocks noChangeAspect="1"/>
            </p:cNvSpPr>
            <p:nvPr/>
          </p:nvSpPr>
          <p:spPr bwMode="auto">
            <a:xfrm>
              <a:off x="5091284" y="1466920"/>
              <a:ext cx="1590675" cy="1398588"/>
            </a:xfrm>
            <a:prstGeom prst="hexagon">
              <a:avLst/>
            </a:prstGeom>
            <a:solidFill>
              <a:schemeClr val="accent3"/>
            </a:solidFill>
            <a:ln w="12700" cap="flat" cmpd="sng" algn="ctr">
              <a:noFill/>
              <a:prstDash val="solid"/>
              <a:round/>
              <a:headEnd type="none" w="med" len="med"/>
              <a:tailEnd type="none" w="med" len="med"/>
            </a:ln>
          </p:spPr>
          <p:txBody>
            <a:bodyPr lIns="0" tIns="0" rIns="0" bIns="0" anchor="ctr"/>
            <a:lstStyle>
              <a:lvl1pPr eaLnBrk="0" hangingPunct="0">
                <a:defRPr sz="2000">
                  <a:solidFill>
                    <a:schemeClr val="tx1"/>
                  </a:solidFill>
                  <a:latin typeface="Arial" charset="0"/>
                  <a:cs typeface="Arial" charset="0"/>
                </a:defRPr>
              </a:lvl1pPr>
              <a:lvl2pPr marL="742950" indent="-285750" eaLnBrk="0" hangingPunct="0">
                <a:defRPr sz="2000">
                  <a:solidFill>
                    <a:schemeClr val="tx1"/>
                  </a:solidFill>
                  <a:latin typeface="Arial" charset="0"/>
                  <a:cs typeface="Arial" charset="0"/>
                </a:defRPr>
              </a:lvl2pPr>
              <a:lvl3pPr marL="1143000" indent="-228600" eaLnBrk="0" hangingPunct="0">
                <a:defRPr sz="2000">
                  <a:solidFill>
                    <a:schemeClr val="tx1"/>
                  </a:solidFill>
                  <a:latin typeface="Arial" charset="0"/>
                  <a:cs typeface="Arial" charset="0"/>
                </a:defRPr>
              </a:lvl3pPr>
              <a:lvl4pPr marL="1600200" indent="-228600" eaLnBrk="0" hangingPunct="0">
                <a:defRPr sz="2000">
                  <a:solidFill>
                    <a:schemeClr val="tx1"/>
                  </a:solidFill>
                  <a:latin typeface="Arial" charset="0"/>
                  <a:cs typeface="Arial" charset="0"/>
                </a:defRPr>
              </a:lvl4pPr>
              <a:lvl5pPr marL="2057400" indent="-228600" eaLnBrk="0" hangingPunct="0">
                <a:defRPr sz="2000">
                  <a:solidFill>
                    <a:schemeClr val="tx1"/>
                  </a:solidFill>
                  <a:latin typeface="Arial" charset="0"/>
                  <a:cs typeface="Arial" charset="0"/>
                </a:defRPr>
              </a:lvl5pPr>
              <a:lvl6pPr marL="2514600" indent="-228600" eaLnBrk="0" fontAlgn="base" hangingPunct="0">
                <a:spcBef>
                  <a:spcPct val="0"/>
                </a:spcBef>
                <a:spcAft>
                  <a:spcPct val="0"/>
                </a:spcAft>
                <a:defRPr sz="2000">
                  <a:solidFill>
                    <a:schemeClr val="tx1"/>
                  </a:solidFill>
                  <a:latin typeface="Arial" charset="0"/>
                  <a:cs typeface="Arial" charset="0"/>
                </a:defRPr>
              </a:lvl6pPr>
              <a:lvl7pPr marL="2971800" indent="-228600" eaLnBrk="0" fontAlgn="base" hangingPunct="0">
                <a:spcBef>
                  <a:spcPct val="0"/>
                </a:spcBef>
                <a:spcAft>
                  <a:spcPct val="0"/>
                </a:spcAft>
                <a:defRPr sz="2000">
                  <a:solidFill>
                    <a:schemeClr val="tx1"/>
                  </a:solidFill>
                  <a:latin typeface="Arial" charset="0"/>
                  <a:cs typeface="Arial" charset="0"/>
                </a:defRPr>
              </a:lvl7pPr>
              <a:lvl8pPr marL="3429000" indent="-228600" eaLnBrk="0" fontAlgn="base" hangingPunct="0">
                <a:spcBef>
                  <a:spcPct val="0"/>
                </a:spcBef>
                <a:spcAft>
                  <a:spcPct val="0"/>
                </a:spcAft>
                <a:defRPr sz="2000">
                  <a:solidFill>
                    <a:schemeClr val="tx1"/>
                  </a:solidFill>
                  <a:latin typeface="Arial" charset="0"/>
                  <a:cs typeface="Arial" charset="0"/>
                </a:defRPr>
              </a:lvl8pPr>
              <a:lvl9pPr marL="3886200" indent="-228600" eaLnBrk="0" fontAlgn="base" hangingPunct="0">
                <a:spcBef>
                  <a:spcPct val="0"/>
                </a:spcBef>
                <a:spcAft>
                  <a:spcPct val="0"/>
                </a:spcAft>
                <a:defRPr sz="2000">
                  <a:solidFill>
                    <a:schemeClr val="tx1"/>
                  </a:solidFill>
                  <a:latin typeface="Arial" charset="0"/>
                  <a:cs typeface="Arial" charset="0"/>
                </a:defRPr>
              </a:lvl9pPr>
            </a:lstStyle>
            <a:p>
              <a:pPr marL="0" indent="0" algn="ctr">
                <a:buNone/>
              </a:pPr>
              <a:r>
                <a:rPr lang="en-US" altLang="en-US" sz="1800" dirty="0">
                  <a:solidFill>
                    <a:schemeClr val="bg1"/>
                  </a:solidFill>
                  <a:latin typeface="+mn-lt"/>
                </a:rPr>
                <a:t>1</a:t>
              </a:r>
            </a:p>
            <a:p>
              <a:pPr marL="0" indent="0" algn="ctr">
                <a:buNone/>
              </a:pPr>
              <a:r>
                <a:rPr lang="en-US" altLang="en-US" sz="1600" dirty="0">
                  <a:solidFill>
                    <a:schemeClr val="bg1"/>
                  </a:solidFill>
                  <a:latin typeface="+mn-lt"/>
                </a:rPr>
                <a:t>Less mobile</a:t>
              </a:r>
            </a:p>
          </p:txBody>
        </p:sp>
        <p:sp>
          <p:nvSpPr>
            <p:cNvPr id="32" name="Freeform 14"/>
            <p:cNvSpPr>
              <a:spLocks noChangeAspect="1"/>
            </p:cNvSpPr>
            <p:nvPr/>
          </p:nvSpPr>
          <p:spPr bwMode="auto">
            <a:xfrm>
              <a:off x="6393034" y="2200345"/>
              <a:ext cx="1592263" cy="1398587"/>
            </a:xfrm>
            <a:prstGeom prst="hexagon">
              <a:avLst/>
            </a:prstGeom>
            <a:solidFill>
              <a:schemeClr val="accent3"/>
            </a:solidFill>
            <a:ln w="12700" cap="flat" cmpd="sng" algn="ctr">
              <a:noFill/>
              <a:prstDash val="solid"/>
              <a:round/>
              <a:headEnd type="none" w="med" len="med"/>
              <a:tailEnd type="none" w="med" len="med"/>
            </a:ln>
          </p:spPr>
          <p:txBody>
            <a:bodyPr lIns="0" tIns="0" rIns="0" bIns="0" anchor="ctr"/>
            <a:lstStyle>
              <a:lvl1pPr eaLnBrk="0" hangingPunct="0">
                <a:defRPr sz="2000">
                  <a:solidFill>
                    <a:schemeClr val="tx1"/>
                  </a:solidFill>
                  <a:latin typeface="Arial" charset="0"/>
                  <a:cs typeface="Arial" charset="0"/>
                </a:defRPr>
              </a:lvl1pPr>
              <a:lvl2pPr marL="742950" indent="-285750" eaLnBrk="0" hangingPunct="0">
                <a:defRPr sz="2000">
                  <a:solidFill>
                    <a:schemeClr val="tx1"/>
                  </a:solidFill>
                  <a:latin typeface="Arial" charset="0"/>
                  <a:cs typeface="Arial" charset="0"/>
                </a:defRPr>
              </a:lvl2pPr>
              <a:lvl3pPr marL="1143000" indent="-228600" eaLnBrk="0" hangingPunct="0">
                <a:defRPr sz="2000">
                  <a:solidFill>
                    <a:schemeClr val="tx1"/>
                  </a:solidFill>
                  <a:latin typeface="Arial" charset="0"/>
                  <a:cs typeface="Arial" charset="0"/>
                </a:defRPr>
              </a:lvl3pPr>
              <a:lvl4pPr marL="1600200" indent="-228600" eaLnBrk="0" hangingPunct="0">
                <a:defRPr sz="2000">
                  <a:solidFill>
                    <a:schemeClr val="tx1"/>
                  </a:solidFill>
                  <a:latin typeface="Arial" charset="0"/>
                  <a:cs typeface="Arial" charset="0"/>
                </a:defRPr>
              </a:lvl4pPr>
              <a:lvl5pPr marL="2057400" indent="-228600" eaLnBrk="0" hangingPunct="0">
                <a:defRPr sz="2000">
                  <a:solidFill>
                    <a:schemeClr val="tx1"/>
                  </a:solidFill>
                  <a:latin typeface="Arial" charset="0"/>
                  <a:cs typeface="Arial" charset="0"/>
                </a:defRPr>
              </a:lvl5pPr>
              <a:lvl6pPr marL="2514600" indent="-228600" eaLnBrk="0" fontAlgn="base" hangingPunct="0">
                <a:spcBef>
                  <a:spcPct val="0"/>
                </a:spcBef>
                <a:spcAft>
                  <a:spcPct val="0"/>
                </a:spcAft>
                <a:defRPr sz="2000">
                  <a:solidFill>
                    <a:schemeClr val="tx1"/>
                  </a:solidFill>
                  <a:latin typeface="Arial" charset="0"/>
                  <a:cs typeface="Arial" charset="0"/>
                </a:defRPr>
              </a:lvl6pPr>
              <a:lvl7pPr marL="2971800" indent="-228600" eaLnBrk="0" fontAlgn="base" hangingPunct="0">
                <a:spcBef>
                  <a:spcPct val="0"/>
                </a:spcBef>
                <a:spcAft>
                  <a:spcPct val="0"/>
                </a:spcAft>
                <a:defRPr sz="2000">
                  <a:solidFill>
                    <a:schemeClr val="tx1"/>
                  </a:solidFill>
                  <a:latin typeface="Arial" charset="0"/>
                  <a:cs typeface="Arial" charset="0"/>
                </a:defRPr>
              </a:lvl7pPr>
              <a:lvl8pPr marL="3429000" indent="-228600" eaLnBrk="0" fontAlgn="base" hangingPunct="0">
                <a:spcBef>
                  <a:spcPct val="0"/>
                </a:spcBef>
                <a:spcAft>
                  <a:spcPct val="0"/>
                </a:spcAft>
                <a:defRPr sz="2000">
                  <a:solidFill>
                    <a:schemeClr val="tx1"/>
                  </a:solidFill>
                  <a:latin typeface="Arial" charset="0"/>
                  <a:cs typeface="Arial" charset="0"/>
                </a:defRPr>
              </a:lvl8pPr>
              <a:lvl9pPr marL="3886200" indent="-228600" eaLnBrk="0" fontAlgn="base" hangingPunct="0">
                <a:spcBef>
                  <a:spcPct val="0"/>
                </a:spcBef>
                <a:spcAft>
                  <a:spcPct val="0"/>
                </a:spcAft>
                <a:defRPr sz="2000">
                  <a:solidFill>
                    <a:schemeClr val="tx1"/>
                  </a:solidFill>
                  <a:latin typeface="Arial" charset="0"/>
                  <a:cs typeface="Arial" charset="0"/>
                </a:defRPr>
              </a:lvl9pPr>
            </a:lstStyle>
            <a:p>
              <a:pPr algn="ctr"/>
              <a:r>
                <a:rPr lang="en-US" altLang="en-US" sz="1800" dirty="0">
                  <a:solidFill>
                    <a:schemeClr val="bg1"/>
                  </a:solidFill>
                  <a:latin typeface="+mn-lt"/>
                </a:rPr>
                <a:t>2</a:t>
              </a:r>
            </a:p>
            <a:p>
              <a:pPr marL="0" indent="0" algn="ctr">
                <a:buNone/>
              </a:pPr>
              <a:r>
                <a:rPr lang="en-US" altLang="en-US" sz="1600" dirty="0">
                  <a:solidFill>
                    <a:schemeClr val="bg1"/>
                  </a:solidFill>
                  <a:latin typeface="+mn-lt"/>
                </a:rPr>
                <a:t>Lack of fun </a:t>
              </a:r>
            </a:p>
          </p:txBody>
        </p:sp>
        <p:sp>
          <p:nvSpPr>
            <p:cNvPr id="33" name="Freeform 14"/>
            <p:cNvSpPr>
              <a:spLocks noChangeAspect="1"/>
            </p:cNvSpPr>
            <p:nvPr/>
          </p:nvSpPr>
          <p:spPr bwMode="auto">
            <a:xfrm>
              <a:off x="6393034" y="3662433"/>
              <a:ext cx="1592263" cy="1398588"/>
            </a:xfrm>
            <a:prstGeom prst="hexagon">
              <a:avLst/>
            </a:prstGeom>
            <a:solidFill>
              <a:schemeClr val="accent3"/>
            </a:solidFill>
            <a:ln w="12700" cap="flat" cmpd="sng" algn="ctr">
              <a:noFill/>
              <a:prstDash val="solid"/>
              <a:round/>
              <a:headEnd type="none" w="med" len="med"/>
              <a:tailEnd type="none" w="med" len="med"/>
            </a:ln>
          </p:spPr>
          <p:txBody>
            <a:bodyPr lIns="0" tIns="0" rIns="0" bIns="0" anchor="ctr"/>
            <a:lstStyle>
              <a:lvl1pPr eaLnBrk="0" hangingPunct="0">
                <a:defRPr sz="2000">
                  <a:solidFill>
                    <a:schemeClr val="tx1"/>
                  </a:solidFill>
                  <a:latin typeface="Arial" charset="0"/>
                  <a:cs typeface="Arial" charset="0"/>
                </a:defRPr>
              </a:lvl1pPr>
              <a:lvl2pPr marL="742950" indent="-285750" eaLnBrk="0" hangingPunct="0">
                <a:defRPr sz="2000">
                  <a:solidFill>
                    <a:schemeClr val="tx1"/>
                  </a:solidFill>
                  <a:latin typeface="Arial" charset="0"/>
                  <a:cs typeface="Arial" charset="0"/>
                </a:defRPr>
              </a:lvl2pPr>
              <a:lvl3pPr marL="1143000" indent="-228600" eaLnBrk="0" hangingPunct="0">
                <a:defRPr sz="2000">
                  <a:solidFill>
                    <a:schemeClr val="tx1"/>
                  </a:solidFill>
                  <a:latin typeface="Arial" charset="0"/>
                  <a:cs typeface="Arial" charset="0"/>
                </a:defRPr>
              </a:lvl3pPr>
              <a:lvl4pPr marL="1600200" indent="-228600" eaLnBrk="0" hangingPunct="0">
                <a:defRPr sz="2000">
                  <a:solidFill>
                    <a:schemeClr val="tx1"/>
                  </a:solidFill>
                  <a:latin typeface="Arial" charset="0"/>
                  <a:cs typeface="Arial" charset="0"/>
                </a:defRPr>
              </a:lvl4pPr>
              <a:lvl5pPr marL="2057400" indent="-228600" eaLnBrk="0" hangingPunct="0">
                <a:defRPr sz="2000">
                  <a:solidFill>
                    <a:schemeClr val="tx1"/>
                  </a:solidFill>
                  <a:latin typeface="Arial" charset="0"/>
                  <a:cs typeface="Arial" charset="0"/>
                </a:defRPr>
              </a:lvl5pPr>
              <a:lvl6pPr marL="2514600" indent="-228600" eaLnBrk="0" fontAlgn="base" hangingPunct="0">
                <a:spcBef>
                  <a:spcPct val="0"/>
                </a:spcBef>
                <a:spcAft>
                  <a:spcPct val="0"/>
                </a:spcAft>
                <a:defRPr sz="2000">
                  <a:solidFill>
                    <a:schemeClr val="tx1"/>
                  </a:solidFill>
                  <a:latin typeface="Arial" charset="0"/>
                  <a:cs typeface="Arial" charset="0"/>
                </a:defRPr>
              </a:lvl6pPr>
              <a:lvl7pPr marL="2971800" indent="-228600" eaLnBrk="0" fontAlgn="base" hangingPunct="0">
                <a:spcBef>
                  <a:spcPct val="0"/>
                </a:spcBef>
                <a:spcAft>
                  <a:spcPct val="0"/>
                </a:spcAft>
                <a:defRPr sz="2000">
                  <a:solidFill>
                    <a:schemeClr val="tx1"/>
                  </a:solidFill>
                  <a:latin typeface="Arial" charset="0"/>
                  <a:cs typeface="Arial" charset="0"/>
                </a:defRPr>
              </a:lvl7pPr>
              <a:lvl8pPr marL="3429000" indent="-228600" eaLnBrk="0" fontAlgn="base" hangingPunct="0">
                <a:spcBef>
                  <a:spcPct val="0"/>
                </a:spcBef>
                <a:spcAft>
                  <a:spcPct val="0"/>
                </a:spcAft>
                <a:defRPr sz="2000">
                  <a:solidFill>
                    <a:schemeClr val="tx1"/>
                  </a:solidFill>
                  <a:latin typeface="Arial" charset="0"/>
                  <a:cs typeface="Arial" charset="0"/>
                </a:defRPr>
              </a:lvl8pPr>
              <a:lvl9pPr marL="3886200" indent="-228600" eaLnBrk="0" fontAlgn="base" hangingPunct="0">
                <a:spcBef>
                  <a:spcPct val="0"/>
                </a:spcBef>
                <a:spcAft>
                  <a:spcPct val="0"/>
                </a:spcAft>
                <a:defRPr sz="2000">
                  <a:solidFill>
                    <a:schemeClr val="tx1"/>
                  </a:solidFill>
                  <a:latin typeface="Arial" charset="0"/>
                  <a:cs typeface="Arial" charset="0"/>
                </a:defRPr>
              </a:lvl9pPr>
            </a:lstStyle>
            <a:p>
              <a:pPr algn="ctr"/>
              <a:r>
                <a:rPr lang="en-US" altLang="en-US" sz="1800" dirty="0">
                  <a:solidFill>
                    <a:schemeClr val="bg1"/>
                  </a:solidFill>
                  <a:latin typeface="+mn-lt"/>
                </a:rPr>
                <a:t>3</a:t>
              </a:r>
            </a:p>
            <a:p>
              <a:pPr marL="0" indent="0" algn="ctr">
                <a:buNone/>
              </a:pPr>
              <a:r>
                <a:rPr lang="en-US" altLang="en-US" sz="1600" dirty="0">
                  <a:solidFill>
                    <a:schemeClr val="bg1"/>
                  </a:solidFill>
                  <a:latin typeface="+mn-lt"/>
                </a:rPr>
                <a:t>Hard to get groceries</a:t>
              </a:r>
            </a:p>
          </p:txBody>
        </p:sp>
        <p:sp>
          <p:nvSpPr>
            <p:cNvPr id="34" name="Freeform 14"/>
            <p:cNvSpPr>
              <a:spLocks noChangeAspect="1"/>
            </p:cNvSpPr>
            <p:nvPr/>
          </p:nvSpPr>
          <p:spPr bwMode="auto">
            <a:xfrm>
              <a:off x="3784772" y="2200345"/>
              <a:ext cx="1590675" cy="1398588"/>
            </a:xfrm>
            <a:prstGeom prst="hexagon">
              <a:avLst/>
            </a:prstGeom>
            <a:solidFill>
              <a:schemeClr val="accent3"/>
            </a:solidFill>
            <a:ln w="12700" cap="flat" cmpd="sng" algn="ctr">
              <a:noFill/>
              <a:prstDash val="solid"/>
              <a:round/>
              <a:headEnd type="none" w="med" len="med"/>
              <a:tailEnd type="none" w="med" len="med"/>
            </a:ln>
          </p:spPr>
          <p:txBody>
            <a:bodyPr lIns="0" tIns="0" rIns="0" bIns="0" anchor="ctr"/>
            <a:lstStyle/>
            <a:p>
              <a:pPr algn="ctr" eaLnBrk="0" hangingPunct="0"/>
              <a:r>
                <a:rPr lang="en-US" altLang="en-US" dirty="0">
                  <a:solidFill>
                    <a:schemeClr val="bg1"/>
                  </a:solidFill>
                  <a:latin typeface="+mn-lt"/>
                  <a:cs typeface="Arial" charset="0"/>
                </a:rPr>
                <a:t>6</a:t>
              </a:r>
            </a:p>
            <a:p>
              <a:pPr marL="0" indent="0" algn="ctr">
                <a:buNone/>
              </a:pPr>
              <a:r>
                <a:rPr lang="en-US" altLang="en-US" sz="1600" dirty="0">
                  <a:solidFill>
                    <a:schemeClr val="bg1"/>
                  </a:solidFill>
                  <a:latin typeface="+mn-lt"/>
                  <a:cs typeface="Arial" charset="0"/>
                </a:rPr>
                <a:t>More time at home</a:t>
              </a:r>
            </a:p>
          </p:txBody>
        </p:sp>
        <p:sp>
          <p:nvSpPr>
            <p:cNvPr id="35" name="Freeform 14"/>
            <p:cNvSpPr>
              <a:spLocks noChangeAspect="1"/>
            </p:cNvSpPr>
            <p:nvPr/>
          </p:nvSpPr>
          <p:spPr bwMode="auto">
            <a:xfrm>
              <a:off x="3784772" y="3662433"/>
              <a:ext cx="1590675" cy="1398587"/>
            </a:xfrm>
            <a:prstGeom prst="hexagon">
              <a:avLst/>
            </a:prstGeom>
            <a:solidFill>
              <a:schemeClr val="accent3"/>
            </a:solidFill>
            <a:ln w="12700" cap="flat" cmpd="sng" algn="ctr">
              <a:noFill/>
              <a:prstDash val="solid"/>
              <a:round/>
              <a:headEnd type="none" w="med" len="med"/>
              <a:tailEnd type="none" w="med" len="med"/>
            </a:ln>
          </p:spPr>
          <p:txBody>
            <a:bodyPr lIns="0" tIns="0" rIns="0" bIns="0" anchor="ctr"/>
            <a:lstStyle>
              <a:lvl1pPr eaLnBrk="0" hangingPunct="0">
                <a:defRPr sz="2000">
                  <a:solidFill>
                    <a:schemeClr val="tx1"/>
                  </a:solidFill>
                  <a:latin typeface="Arial" charset="0"/>
                  <a:cs typeface="Arial" charset="0"/>
                </a:defRPr>
              </a:lvl1pPr>
              <a:lvl2pPr marL="742950" indent="-285750" eaLnBrk="0" hangingPunct="0">
                <a:defRPr sz="2000">
                  <a:solidFill>
                    <a:schemeClr val="tx1"/>
                  </a:solidFill>
                  <a:latin typeface="Arial" charset="0"/>
                  <a:cs typeface="Arial" charset="0"/>
                </a:defRPr>
              </a:lvl2pPr>
              <a:lvl3pPr marL="1143000" indent="-228600" eaLnBrk="0" hangingPunct="0">
                <a:defRPr sz="2000">
                  <a:solidFill>
                    <a:schemeClr val="tx1"/>
                  </a:solidFill>
                  <a:latin typeface="Arial" charset="0"/>
                  <a:cs typeface="Arial" charset="0"/>
                </a:defRPr>
              </a:lvl3pPr>
              <a:lvl4pPr marL="1600200" indent="-228600" eaLnBrk="0" hangingPunct="0">
                <a:defRPr sz="2000">
                  <a:solidFill>
                    <a:schemeClr val="tx1"/>
                  </a:solidFill>
                  <a:latin typeface="Arial" charset="0"/>
                  <a:cs typeface="Arial" charset="0"/>
                </a:defRPr>
              </a:lvl4pPr>
              <a:lvl5pPr marL="2057400" indent="-228600" eaLnBrk="0" hangingPunct="0">
                <a:defRPr sz="2000">
                  <a:solidFill>
                    <a:schemeClr val="tx1"/>
                  </a:solidFill>
                  <a:latin typeface="Arial" charset="0"/>
                  <a:cs typeface="Arial" charset="0"/>
                </a:defRPr>
              </a:lvl5pPr>
              <a:lvl6pPr marL="2514600" indent="-228600" eaLnBrk="0" fontAlgn="base" hangingPunct="0">
                <a:spcBef>
                  <a:spcPct val="0"/>
                </a:spcBef>
                <a:spcAft>
                  <a:spcPct val="0"/>
                </a:spcAft>
                <a:defRPr sz="2000">
                  <a:solidFill>
                    <a:schemeClr val="tx1"/>
                  </a:solidFill>
                  <a:latin typeface="Arial" charset="0"/>
                  <a:cs typeface="Arial" charset="0"/>
                </a:defRPr>
              </a:lvl6pPr>
              <a:lvl7pPr marL="2971800" indent="-228600" eaLnBrk="0" fontAlgn="base" hangingPunct="0">
                <a:spcBef>
                  <a:spcPct val="0"/>
                </a:spcBef>
                <a:spcAft>
                  <a:spcPct val="0"/>
                </a:spcAft>
                <a:defRPr sz="2000">
                  <a:solidFill>
                    <a:schemeClr val="tx1"/>
                  </a:solidFill>
                  <a:latin typeface="Arial" charset="0"/>
                  <a:cs typeface="Arial" charset="0"/>
                </a:defRPr>
              </a:lvl7pPr>
              <a:lvl8pPr marL="3429000" indent="-228600" eaLnBrk="0" fontAlgn="base" hangingPunct="0">
                <a:spcBef>
                  <a:spcPct val="0"/>
                </a:spcBef>
                <a:spcAft>
                  <a:spcPct val="0"/>
                </a:spcAft>
                <a:defRPr sz="2000">
                  <a:solidFill>
                    <a:schemeClr val="tx1"/>
                  </a:solidFill>
                  <a:latin typeface="Arial" charset="0"/>
                  <a:cs typeface="Arial" charset="0"/>
                </a:defRPr>
              </a:lvl8pPr>
              <a:lvl9pPr marL="3886200" indent="-228600" eaLnBrk="0" fontAlgn="base" hangingPunct="0">
                <a:spcBef>
                  <a:spcPct val="0"/>
                </a:spcBef>
                <a:spcAft>
                  <a:spcPct val="0"/>
                </a:spcAft>
                <a:defRPr sz="2000">
                  <a:solidFill>
                    <a:schemeClr val="tx1"/>
                  </a:solidFill>
                  <a:latin typeface="Arial" charset="0"/>
                  <a:cs typeface="Arial" charset="0"/>
                </a:defRPr>
              </a:lvl9pPr>
            </a:lstStyle>
            <a:p>
              <a:pPr algn="ctr"/>
              <a:r>
                <a:rPr lang="en-US" altLang="en-US" sz="1800" dirty="0">
                  <a:solidFill>
                    <a:schemeClr val="bg1"/>
                  </a:solidFill>
                  <a:latin typeface="+mn-lt"/>
                </a:rPr>
                <a:t>5</a:t>
              </a:r>
            </a:p>
            <a:p>
              <a:pPr marL="0" indent="0" algn="ctr">
                <a:buNone/>
              </a:pPr>
              <a:r>
                <a:rPr lang="en-US" altLang="en-US" sz="1600" dirty="0">
                  <a:solidFill>
                    <a:schemeClr val="bg1"/>
                  </a:solidFill>
                  <a:latin typeface="+mn-lt"/>
                </a:rPr>
                <a:t>Worries</a:t>
              </a:r>
            </a:p>
          </p:txBody>
        </p:sp>
      </p:grpSp>
      <p:sp>
        <p:nvSpPr>
          <p:cNvPr id="51" name="TextBox 50"/>
          <p:cNvSpPr txBox="1"/>
          <p:nvPr/>
        </p:nvSpPr>
        <p:spPr>
          <a:xfrm>
            <a:off x="8744534" y="1769677"/>
            <a:ext cx="2965661" cy="1169551"/>
          </a:xfrm>
          <a:prstGeom prst="rect">
            <a:avLst/>
          </a:prstGeom>
          <a:noFill/>
        </p:spPr>
        <p:txBody>
          <a:bodyPr wrap="square" rtlCol="0">
            <a:spAutoFit/>
          </a:bodyPr>
          <a:lstStyle>
            <a:defPPr>
              <a:defRPr lang="en-GB"/>
            </a:defPPr>
            <a:lvl1pPr marL="166688" indent="-166688" eaLnBrk="0" hangingPunct="0">
              <a:spcBef>
                <a:spcPts val="0"/>
              </a:spcBef>
              <a:buClr>
                <a:schemeClr val="tx1">
                  <a:lumMod val="75000"/>
                </a:schemeClr>
              </a:buClr>
              <a:buFont typeface="Arial" panose="020B0604020202020204" pitchFamily="34" charset="0"/>
              <a:buChar char="›"/>
              <a:defRPr sz="1400">
                <a:solidFill>
                  <a:srgbClr val="58585A"/>
                </a:solidFill>
              </a:defRPr>
            </a:lvl1pPr>
          </a:lstStyle>
          <a:p>
            <a:pPr marL="117475" indent="-117475">
              <a:buClr>
                <a:schemeClr val="tx1"/>
              </a:buClr>
              <a:buFont typeface="Arial" panose="020B0604020202020204" pitchFamily="34" charset="0"/>
              <a:buChar char="•"/>
            </a:pPr>
            <a:r>
              <a:rPr lang="en-US" dirty="0">
                <a:solidFill>
                  <a:schemeClr val="tx1"/>
                </a:solidFill>
                <a:latin typeface="+mn-lt"/>
              </a:rPr>
              <a:t>Half fear of not get so mobile getting older</a:t>
            </a:r>
          </a:p>
          <a:p>
            <a:pPr marL="0" indent="0">
              <a:buClr>
                <a:schemeClr val="tx1"/>
              </a:buClr>
              <a:buNone/>
            </a:pPr>
            <a:r>
              <a:rPr lang="en-US" b="1" dirty="0">
                <a:solidFill>
                  <a:schemeClr val="tx1"/>
                </a:solidFill>
                <a:latin typeface="+mn-lt"/>
              </a:rPr>
              <a:t>Due to crisis --------------------------</a:t>
            </a:r>
          </a:p>
          <a:p>
            <a:pPr marL="117475" indent="-117475">
              <a:buClr>
                <a:schemeClr val="tx1"/>
              </a:buClr>
              <a:buFont typeface="Arial" panose="020B0604020202020204" pitchFamily="34" charset="0"/>
              <a:buChar char="•"/>
            </a:pPr>
            <a:r>
              <a:rPr lang="en-US" dirty="0">
                <a:solidFill>
                  <a:schemeClr val="tx1"/>
                </a:solidFill>
                <a:latin typeface="+mn-lt"/>
              </a:rPr>
              <a:t>Less usage of all current transport modes – inclusive walking </a:t>
            </a:r>
          </a:p>
        </p:txBody>
      </p:sp>
      <p:sp>
        <p:nvSpPr>
          <p:cNvPr id="68" name="Right Bracket 67">
            <a:extLst>
              <a:ext uri="{FF2B5EF4-FFF2-40B4-BE49-F238E27FC236}">
                <a16:creationId xmlns:a16="http://schemas.microsoft.com/office/drawing/2014/main" id="{4B5C8FC1-5E8B-4C28-B3EF-7746E0EA4695}"/>
              </a:ext>
            </a:extLst>
          </p:cNvPr>
          <p:cNvSpPr/>
          <p:nvPr/>
        </p:nvSpPr>
        <p:spPr bwMode="auto">
          <a:xfrm flipH="1">
            <a:off x="8746915" y="1841625"/>
            <a:ext cx="148548" cy="1025654"/>
          </a:xfrm>
          <a:prstGeom prst="rightBracket">
            <a:avLst>
              <a:gd name="adj" fmla="val 0"/>
            </a:avLst>
          </a:prstGeom>
          <a:noFill/>
          <a:ln w="12700" cap="flat" cmpd="sng" algn="ctr">
            <a:solidFill>
              <a:schemeClr val="tx1"/>
            </a:solidFill>
            <a:prstDash val="solid"/>
            <a:round/>
            <a:headEnd type="none" w="med" len="med"/>
            <a:tailEnd type="none"/>
          </a:ln>
          <a:effectLst/>
        </p:spPr>
        <p:txBody>
          <a:bodyPr rtlCol="0" anchor="ctr"/>
          <a:lstStyle/>
          <a:p>
            <a:pPr marL="0" indent="0" algn="ctr">
              <a:buNone/>
            </a:pPr>
            <a:endParaRPr lang="en-US">
              <a:latin typeface="+mn-lt"/>
            </a:endParaRPr>
          </a:p>
        </p:txBody>
      </p:sp>
      <p:sp>
        <p:nvSpPr>
          <p:cNvPr id="42" name="TextBox 41"/>
          <p:cNvSpPr txBox="1"/>
          <p:nvPr/>
        </p:nvSpPr>
        <p:spPr>
          <a:xfrm>
            <a:off x="8744534" y="2955048"/>
            <a:ext cx="2968042" cy="1815882"/>
          </a:xfrm>
          <a:prstGeom prst="rect">
            <a:avLst/>
          </a:prstGeom>
          <a:noFill/>
        </p:spPr>
        <p:txBody>
          <a:bodyPr wrap="square" rtlCol="0">
            <a:spAutoFit/>
          </a:bodyPr>
          <a:lstStyle>
            <a:defPPr>
              <a:defRPr lang="en-GB"/>
            </a:defPPr>
            <a:lvl1pPr marL="166688" indent="-166688" eaLnBrk="0" hangingPunct="0">
              <a:spcBef>
                <a:spcPts val="0"/>
              </a:spcBef>
              <a:buClr>
                <a:schemeClr val="tx1">
                  <a:lumMod val="75000"/>
                </a:schemeClr>
              </a:buClr>
              <a:buFont typeface="Arial" panose="020B0604020202020204" pitchFamily="34" charset="0"/>
              <a:buChar char="›"/>
              <a:defRPr sz="1400">
                <a:solidFill>
                  <a:srgbClr val="58585A"/>
                </a:solidFill>
              </a:defRPr>
            </a:lvl1pPr>
          </a:lstStyle>
          <a:p>
            <a:pPr marL="117475" indent="-117475">
              <a:buClr>
                <a:schemeClr val="tx1"/>
              </a:buClr>
              <a:buFont typeface="Arial" panose="020B0604020202020204" pitchFamily="34" charset="0"/>
              <a:buChar char="•"/>
            </a:pPr>
            <a:r>
              <a:rPr lang="en-US" dirty="0">
                <a:solidFill>
                  <a:schemeClr val="tx1"/>
                </a:solidFill>
                <a:latin typeface="+mn-lt"/>
              </a:rPr>
              <a:t>9 in 10 agree that retirement </a:t>
            </a:r>
            <a:br>
              <a:rPr lang="en-US" dirty="0">
                <a:solidFill>
                  <a:schemeClr val="tx1"/>
                </a:solidFill>
                <a:latin typeface="+mn-lt"/>
              </a:rPr>
            </a:br>
            <a:r>
              <a:rPr lang="en-US" dirty="0">
                <a:solidFill>
                  <a:schemeClr val="tx1"/>
                </a:solidFill>
                <a:latin typeface="+mn-lt"/>
              </a:rPr>
              <a:t>for them is spending most of </a:t>
            </a:r>
            <a:br>
              <a:rPr lang="en-US" dirty="0">
                <a:solidFill>
                  <a:schemeClr val="tx1"/>
                </a:solidFill>
                <a:latin typeface="+mn-lt"/>
              </a:rPr>
            </a:br>
            <a:r>
              <a:rPr lang="en-US" dirty="0">
                <a:solidFill>
                  <a:schemeClr val="tx1"/>
                </a:solidFill>
                <a:latin typeface="+mn-lt"/>
              </a:rPr>
              <a:t>their time on hobbies and other fun things</a:t>
            </a:r>
          </a:p>
          <a:p>
            <a:pPr marL="0" indent="0">
              <a:buClr>
                <a:schemeClr val="tx1"/>
              </a:buClr>
              <a:buNone/>
            </a:pPr>
            <a:r>
              <a:rPr lang="en-US" b="1" dirty="0">
                <a:solidFill>
                  <a:schemeClr val="tx1"/>
                </a:solidFill>
                <a:latin typeface="+mn-lt"/>
              </a:rPr>
              <a:t>Due to crisis --------------------------</a:t>
            </a:r>
          </a:p>
          <a:p>
            <a:pPr marL="117475" indent="-117475">
              <a:buClr>
                <a:schemeClr val="tx1"/>
              </a:buClr>
              <a:buFont typeface="Arial" panose="020B0604020202020204" pitchFamily="34" charset="0"/>
              <a:buChar char="•"/>
            </a:pPr>
            <a:r>
              <a:rPr lang="en-US" dirty="0">
                <a:solidFill>
                  <a:schemeClr val="tx1"/>
                </a:solidFill>
                <a:latin typeface="+mn-lt"/>
              </a:rPr>
              <a:t>For example, 63% say crisis has had large impact on limiting their restaurant visits</a:t>
            </a:r>
          </a:p>
        </p:txBody>
      </p:sp>
      <p:sp>
        <p:nvSpPr>
          <p:cNvPr id="67" name="Right Bracket 66">
            <a:extLst>
              <a:ext uri="{FF2B5EF4-FFF2-40B4-BE49-F238E27FC236}">
                <a16:creationId xmlns:a16="http://schemas.microsoft.com/office/drawing/2014/main" id="{1CBD03E4-820F-468D-9993-441F49C50081}"/>
              </a:ext>
            </a:extLst>
          </p:cNvPr>
          <p:cNvSpPr/>
          <p:nvPr/>
        </p:nvSpPr>
        <p:spPr bwMode="auto">
          <a:xfrm flipH="1">
            <a:off x="8746915" y="3006193"/>
            <a:ext cx="148548" cy="1713593"/>
          </a:xfrm>
          <a:prstGeom prst="rightBracket">
            <a:avLst>
              <a:gd name="adj" fmla="val 0"/>
            </a:avLst>
          </a:prstGeom>
          <a:noFill/>
          <a:ln w="12700" cap="flat" cmpd="sng" algn="ctr">
            <a:solidFill>
              <a:schemeClr val="tx1"/>
            </a:solidFill>
            <a:prstDash val="solid"/>
            <a:round/>
            <a:headEnd type="none" w="med" len="med"/>
            <a:tailEnd type="none"/>
          </a:ln>
          <a:effectLst/>
        </p:spPr>
        <p:txBody>
          <a:bodyPr rtlCol="0" anchor="ctr"/>
          <a:lstStyle/>
          <a:p>
            <a:pPr marL="0" indent="0" algn="ctr">
              <a:buNone/>
            </a:pPr>
            <a:endParaRPr lang="en-US">
              <a:latin typeface="+mn-lt"/>
            </a:endParaRPr>
          </a:p>
        </p:txBody>
      </p:sp>
      <p:sp>
        <p:nvSpPr>
          <p:cNvPr id="98" name="TextBox 97"/>
          <p:cNvSpPr txBox="1"/>
          <p:nvPr/>
        </p:nvSpPr>
        <p:spPr>
          <a:xfrm>
            <a:off x="8744534" y="4786749"/>
            <a:ext cx="2965661" cy="1384995"/>
          </a:xfrm>
          <a:prstGeom prst="rect">
            <a:avLst/>
          </a:prstGeom>
          <a:noFill/>
        </p:spPr>
        <p:txBody>
          <a:bodyPr wrap="square" rtlCol="0">
            <a:spAutoFit/>
          </a:bodyPr>
          <a:lstStyle>
            <a:defPPr>
              <a:defRPr lang="en-GB"/>
            </a:defPPr>
            <a:lvl1pPr marL="166688" indent="-166688" eaLnBrk="0" hangingPunct="0">
              <a:spcBef>
                <a:spcPts val="0"/>
              </a:spcBef>
              <a:buClr>
                <a:schemeClr val="tx1">
                  <a:lumMod val="75000"/>
                </a:schemeClr>
              </a:buClr>
              <a:buFont typeface="Arial" panose="020B0604020202020204" pitchFamily="34" charset="0"/>
              <a:buChar char="›"/>
              <a:defRPr sz="1400">
                <a:solidFill>
                  <a:srgbClr val="58585A"/>
                </a:solidFill>
              </a:defRPr>
            </a:lvl1pPr>
          </a:lstStyle>
          <a:p>
            <a:pPr marL="117475" indent="-117475">
              <a:buClr>
                <a:schemeClr val="tx1"/>
              </a:buClr>
              <a:buFont typeface="Arial" panose="020B0604020202020204" pitchFamily="34" charset="0"/>
              <a:buChar char="•"/>
            </a:pPr>
            <a:r>
              <a:rPr lang="en-US" dirty="0">
                <a:solidFill>
                  <a:schemeClr val="tx1"/>
                </a:solidFill>
                <a:latin typeface="+mn-lt"/>
              </a:rPr>
              <a:t>Half think buying groceries is such heavy work and boring, so they won't do that when they get older</a:t>
            </a:r>
          </a:p>
          <a:p>
            <a:pPr marL="0" indent="0">
              <a:buClr>
                <a:schemeClr val="tx1"/>
              </a:buClr>
              <a:buNone/>
            </a:pPr>
            <a:r>
              <a:rPr lang="en-US" b="1" dirty="0">
                <a:solidFill>
                  <a:schemeClr val="tx1"/>
                </a:solidFill>
                <a:latin typeface="+mn-lt"/>
              </a:rPr>
              <a:t>Due to crisis --------------------------</a:t>
            </a:r>
          </a:p>
          <a:p>
            <a:pPr marL="117475" indent="-117475">
              <a:buClr>
                <a:schemeClr val="tx1"/>
              </a:buClr>
              <a:buFont typeface="Arial" panose="020B0604020202020204" pitchFamily="34" charset="0"/>
              <a:buChar char="•"/>
            </a:pPr>
            <a:r>
              <a:rPr lang="en-US" dirty="0">
                <a:solidFill>
                  <a:schemeClr val="tx1"/>
                </a:solidFill>
                <a:latin typeface="+mn-lt"/>
              </a:rPr>
              <a:t>Half say crisis has had high impact on getting groceries</a:t>
            </a:r>
          </a:p>
        </p:txBody>
      </p:sp>
      <p:sp>
        <p:nvSpPr>
          <p:cNvPr id="66" name="Right Bracket 65">
            <a:extLst>
              <a:ext uri="{FF2B5EF4-FFF2-40B4-BE49-F238E27FC236}">
                <a16:creationId xmlns:a16="http://schemas.microsoft.com/office/drawing/2014/main" id="{1DF9EF43-B95E-4607-ADAF-F10B8AE66D1D}"/>
              </a:ext>
            </a:extLst>
          </p:cNvPr>
          <p:cNvSpPr/>
          <p:nvPr/>
        </p:nvSpPr>
        <p:spPr bwMode="auto">
          <a:xfrm flipH="1">
            <a:off x="8746915" y="4815116"/>
            <a:ext cx="148548" cy="1328260"/>
          </a:xfrm>
          <a:prstGeom prst="rightBracket">
            <a:avLst>
              <a:gd name="adj" fmla="val 0"/>
            </a:avLst>
          </a:prstGeom>
          <a:noFill/>
          <a:ln w="12700" cap="flat" cmpd="sng" algn="ctr">
            <a:solidFill>
              <a:schemeClr val="tx1"/>
            </a:solidFill>
            <a:prstDash val="solid"/>
            <a:round/>
            <a:headEnd type="none" w="med" len="med"/>
            <a:tailEnd type="none"/>
          </a:ln>
          <a:effectLst/>
        </p:spPr>
        <p:txBody>
          <a:bodyPr rtlCol="0" anchor="ctr"/>
          <a:lstStyle/>
          <a:p>
            <a:pPr marL="0" indent="0" algn="ctr">
              <a:buNone/>
            </a:pPr>
            <a:endParaRPr lang="en-US">
              <a:latin typeface="+mn-lt"/>
            </a:endParaRPr>
          </a:p>
        </p:txBody>
      </p:sp>
      <p:sp>
        <p:nvSpPr>
          <p:cNvPr id="38" name="Rectangle 37">
            <a:extLst>
              <a:ext uri="{FF2B5EF4-FFF2-40B4-BE49-F238E27FC236}">
                <a16:creationId xmlns:a16="http://schemas.microsoft.com/office/drawing/2014/main" id="{DD119658-C023-4E85-9EAE-96F89E5A4B37}"/>
              </a:ext>
            </a:extLst>
          </p:cNvPr>
          <p:cNvSpPr/>
          <p:nvPr/>
        </p:nvSpPr>
        <p:spPr>
          <a:xfrm>
            <a:off x="5951538" y="6237288"/>
            <a:ext cx="5866389" cy="338554"/>
          </a:xfrm>
          <a:prstGeom prst="rect">
            <a:avLst/>
          </a:prstGeom>
        </p:spPr>
        <p:txBody>
          <a:bodyPr wrap="square">
            <a:spAutoFit/>
          </a:bodyPr>
          <a:lstStyle/>
          <a:p>
            <a:pPr algn="r">
              <a:buClr>
                <a:schemeClr val="tx1"/>
              </a:buClr>
            </a:pPr>
            <a:r>
              <a:rPr lang="sv-SE" sz="800" dirty="0">
                <a:solidFill>
                  <a:schemeClr val="tx2"/>
                </a:solidFill>
                <a:latin typeface="+mn-lt"/>
              </a:rPr>
              <a:t>Base: Smartphone users </a:t>
            </a:r>
            <a:r>
              <a:rPr lang="sv-SE" sz="800" dirty="0" err="1">
                <a:solidFill>
                  <a:schemeClr val="tx2"/>
                </a:solidFill>
                <a:latin typeface="+mn-lt"/>
              </a:rPr>
              <a:t>aged</a:t>
            </a:r>
            <a:r>
              <a:rPr lang="sv-SE" sz="800" dirty="0">
                <a:solidFill>
                  <a:schemeClr val="tx2"/>
                </a:solidFill>
                <a:latin typeface="+mn-lt"/>
              </a:rPr>
              <a:t> 65–74 within Brazil, China, France, Germany, India, </a:t>
            </a:r>
            <a:r>
              <a:rPr lang="en-US" sz="800" dirty="0">
                <a:solidFill>
                  <a:schemeClr val="tx2"/>
                </a:solidFill>
                <a:latin typeface="+mn-lt"/>
              </a:rPr>
              <a:t>Italy, South Korea, Spain, Sweden, UK and US</a:t>
            </a:r>
            <a:endParaRPr lang="sv-SE" sz="800" dirty="0">
              <a:solidFill>
                <a:schemeClr val="tx2"/>
              </a:solidFill>
              <a:latin typeface="+mn-lt"/>
            </a:endParaRPr>
          </a:p>
          <a:p>
            <a:pPr algn="r">
              <a:buClr>
                <a:schemeClr val="tx1"/>
              </a:buClr>
            </a:pPr>
            <a:r>
              <a:rPr lang="sv-SE" sz="800" dirty="0">
                <a:solidFill>
                  <a:schemeClr val="tx2"/>
                </a:solidFill>
                <a:latin typeface="+mn-lt"/>
              </a:rPr>
              <a:t>Source: Ericsson Consumer &amp; IndustryLab, Keeping consumer connected in a COVID-19 context (Mid-April 2020) </a:t>
            </a:r>
          </a:p>
        </p:txBody>
      </p:sp>
      <p:sp>
        <p:nvSpPr>
          <p:cNvPr id="36" name="TextBox 35">
            <a:extLst>
              <a:ext uri="{FF2B5EF4-FFF2-40B4-BE49-F238E27FC236}">
                <a16:creationId xmlns:a16="http://schemas.microsoft.com/office/drawing/2014/main" id="{91913F79-3164-4B36-AD44-57DF1921B83E}"/>
              </a:ext>
            </a:extLst>
          </p:cNvPr>
          <p:cNvSpPr txBox="1"/>
          <p:nvPr/>
        </p:nvSpPr>
        <p:spPr bwMode="auto">
          <a:xfrm>
            <a:off x="426179" y="6237288"/>
            <a:ext cx="5669822" cy="319506"/>
          </a:xfrm>
          <a:prstGeom prst="rect">
            <a:avLst/>
          </a:prstGeom>
          <a:noFill/>
          <a:ln w="12700">
            <a:noFill/>
            <a:miter lim="800000"/>
            <a:headEnd/>
            <a:tailEnd/>
          </a:ln>
        </p:spPr>
        <p:txBody>
          <a:bodyPr vert="horz" wrap="square" lIns="72000" tIns="36000" rIns="73152" bIns="36576" numCol="1" rtlCol="0" anchor="t" anchorCtr="0" compatLnSpc="1">
            <a:prstTxWarp prst="textNoShape">
              <a:avLst/>
            </a:prstTxWarp>
            <a:spAutoFit/>
          </a:bodyPr>
          <a:lstStyle/>
          <a:p>
            <a:pPr>
              <a:buClr>
                <a:schemeClr val="tx1"/>
              </a:buClr>
            </a:pPr>
            <a:r>
              <a:rPr lang="en-US" sz="800">
                <a:solidFill>
                  <a:schemeClr val="tx2"/>
                </a:solidFill>
                <a:latin typeface="+mn-lt"/>
              </a:rPr>
              <a:t>Source: Ericsson ConsumerLab Analytical platform, Senior study, October 2019</a:t>
            </a:r>
          </a:p>
          <a:p>
            <a:pPr>
              <a:buClr>
                <a:schemeClr val="tx1"/>
              </a:buClr>
            </a:pPr>
            <a:r>
              <a:rPr lang="en-US" sz="800">
                <a:solidFill>
                  <a:schemeClr val="tx2"/>
                </a:solidFill>
                <a:latin typeface="+mn-lt"/>
              </a:rPr>
              <a:t>Base: Online population aged 65-74 years within Canada, China, Germany, Italy, Japan, Sweden. UK and US</a:t>
            </a:r>
          </a:p>
        </p:txBody>
      </p:sp>
    </p:spTree>
    <p:custDataLst>
      <p:custData r:id="rId1"/>
      <p:custData r:id="rId2"/>
      <p:tags r:id="rId3"/>
    </p:custDataLst>
    <p:extLst>
      <p:ext uri="{BB962C8B-B14F-4D97-AF65-F5344CB8AC3E}">
        <p14:creationId xmlns:p14="http://schemas.microsoft.com/office/powerpoint/2010/main" val="10397030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5EEEB-8582-45F3-9C0B-5C1C2355C780}"/>
              </a:ext>
            </a:extLst>
          </p:cNvPr>
          <p:cNvSpPr>
            <a:spLocks noGrp="1"/>
          </p:cNvSpPr>
          <p:nvPr>
            <p:ph type="title"/>
          </p:nvPr>
        </p:nvSpPr>
        <p:spPr>
          <a:xfrm>
            <a:off x="479424" y="476250"/>
            <a:ext cx="9568090" cy="1081088"/>
          </a:xfrm>
        </p:spPr>
        <p:txBody>
          <a:bodyPr/>
          <a:lstStyle/>
          <a:p>
            <a:r>
              <a:rPr lang="en-US" dirty="0"/>
              <a:t>ICT – a helping tool for seniors during crisis </a:t>
            </a:r>
            <a:br>
              <a:rPr lang="en-US" dirty="0"/>
            </a:br>
            <a:endParaRPr lang="en-US" dirty="0"/>
          </a:p>
        </p:txBody>
      </p:sp>
      <p:sp>
        <p:nvSpPr>
          <p:cNvPr id="7" name="Rectangle 6">
            <a:extLst>
              <a:ext uri="{FF2B5EF4-FFF2-40B4-BE49-F238E27FC236}">
                <a16:creationId xmlns:a16="http://schemas.microsoft.com/office/drawing/2014/main" id="{AA08CD96-0966-4668-8826-2AEB69873617}"/>
              </a:ext>
            </a:extLst>
          </p:cNvPr>
          <p:cNvSpPr>
            <a:spLocks/>
          </p:cNvSpPr>
          <p:nvPr/>
        </p:nvSpPr>
        <p:spPr bwMode="auto">
          <a:xfrm>
            <a:off x="479425" y="1844675"/>
            <a:ext cx="2592388" cy="2089150"/>
          </a:xfrm>
          <a:prstGeom prst="rect">
            <a:avLst/>
          </a:prstGeom>
          <a:solidFill>
            <a:schemeClr val="accent2"/>
          </a:solidFill>
          <a:ln w="12700" cap="flat" cmpd="sng" algn="ctr">
            <a:noFill/>
            <a:prstDash val="solid"/>
            <a:round/>
            <a:headEnd type="none" w="med" len="med"/>
            <a:tailEnd type="none" w="med" len="med"/>
          </a:ln>
          <a:effectLst/>
        </p:spPr>
        <p:txBody>
          <a:bodyPr rot="0" spcFirstLastPara="0" vertOverflow="overflow" horzOverflow="overflow" vert="horz" wrap="square" lIns="91440" tIns="91440" rIns="0" bIns="91440" numCol="1" spcCol="0" rtlCol="0" fromWordArt="0" anchor="ctr" anchorCtr="0" forceAA="0" compatLnSpc="1">
            <a:prstTxWarp prst="textNoShape">
              <a:avLst/>
            </a:prstTxWarp>
            <a:noAutofit/>
          </a:bodyPr>
          <a:lstStyle/>
          <a:p>
            <a:pPr algn="l" fontAlgn="base">
              <a:spcBef>
                <a:spcPts val="300"/>
              </a:spcBef>
              <a:spcAft>
                <a:spcPct val="0"/>
              </a:spcAft>
            </a:pPr>
            <a:r>
              <a:rPr lang="en-US" sz="2800" dirty="0">
                <a:solidFill>
                  <a:schemeClr val="bg1"/>
                </a:solidFill>
                <a:latin typeface="+mj-lt"/>
              </a:rPr>
              <a:t>9 in 10 </a:t>
            </a:r>
          </a:p>
          <a:p>
            <a:pPr algn="l" fontAlgn="base">
              <a:spcBef>
                <a:spcPts val="300"/>
              </a:spcBef>
              <a:spcAft>
                <a:spcPct val="0"/>
              </a:spcAft>
            </a:pPr>
            <a:r>
              <a:rPr lang="en-US" sz="1400" dirty="0">
                <a:solidFill>
                  <a:schemeClr val="bg1"/>
                </a:solidFill>
                <a:latin typeface="+mn-lt"/>
              </a:rPr>
              <a:t>among seniors claim that their devices and internet have helped them during coronavirus crisis in their daily life. Just somewhat lower than average</a:t>
            </a:r>
            <a:endParaRPr lang="en-US" sz="1600" dirty="0">
              <a:solidFill>
                <a:schemeClr val="bg1"/>
              </a:solidFill>
              <a:latin typeface="+mn-lt"/>
            </a:endParaRPr>
          </a:p>
        </p:txBody>
      </p:sp>
      <p:graphicFrame>
        <p:nvGraphicFramePr>
          <p:cNvPr id="9" name="Chart 8">
            <a:extLst>
              <a:ext uri="{FF2B5EF4-FFF2-40B4-BE49-F238E27FC236}">
                <a16:creationId xmlns:a16="http://schemas.microsoft.com/office/drawing/2014/main" id="{2622A4E0-50E8-4C64-BE69-3B7A245AB143}"/>
              </a:ext>
            </a:extLst>
          </p:cNvPr>
          <p:cNvGraphicFramePr/>
          <p:nvPr/>
        </p:nvGraphicFramePr>
        <p:xfrm>
          <a:off x="3359150" y="1573619"/>
          <a:ext cx="8353425" cy="4777366"/>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a:extLst>
              <a:ext uri="{FF2B5EF4-FFF2-40B4-BE49-F238E27FC236}">
                <a16:creationId xmlns:a16="http://schemas.microsoft.com/office/drawing/2014/main" id="{095F1B76-7F30-4EAD-A3C6-0499B30BC787}"/>
              </a:ext>
            </a:extLst>
          </p:cNvPr>
          <p:cNvSpPr>
            <a:spLocks/>
          </p:cNvSpPr>
          <p:nvPr/>
        </p:nvSpPr>
        <p:spPr bwMode="auto">
          <a:xfrm>
            <a:off x="479425" y="4149725"/>
            <a:ext cx="2596896" cy="2093976"/>
          </a:xfrm>
          <a:prstGeom prst="rect">
            <a:avLst/>
          </a:prstGeom>
          <a:solidFill>
            <a:schemeClr val="accent1"/>
          </a:solidFill>
          <a:ln w="12700" cap="flat" cmpd="sng" algn="ctr">
            <a:noFill/>
            <a:prstDash val="solid"/>
            <a:round/>
            <a:headEnd type="none" w="med" len="med"/>
            <a:tailEnd type="none" w="med" len="med"/>
          </a:ln>
          <a:effectLst/>
        </p:spPr>
        <p:txBody>
          <a:bodyPr rot="0" spcFirstLastPara="0" vertOverflow="overflow" horzOverflow="overflow" vert="horz" wrap="square" lIns="91440" tIns="91440" rIns="0" bIns="91440" numCol="1" spcCol="0" rtlCol="0" fromWordArt="0" anchor="ctr" anchorCtr="0" forceAA="0" compatLnSpc="1">
            <a:prstTxWarp prst="textNoShape">
              <a:avLst/>
            </a:prstTxWarp>
            <a:noAutofit/>
          </a:bodyPr>
          <a:lstStyle/>
          <a:p>
            <a:pPr algn="l" fontAlgn="base">
              <a:spcBef>
                <a:spcPts val="300"/>
              </a:spcBef>
              <a:spcAft>
                <a:spcPct val="0"/>
              </a:spcAft>
            </a:pPr>
            <a:r>
              <a:rPr lang="en-US" sz="2800" dirty="0">
                <a:solidFill>
                  <a:schemeClr val="bg1"/>
                </a:solidFill>
                <a:latin typeface="+mj-lt"/>
              </a:rPr>
              <a:t>3 in 4</a:t>
            </a:r>
          </a:p>
          <a:p>
            <a:pPr algn="l" fontAlgn="base">
              <a:spcBef>
                <a:spcPts val="300"/>
              </a:spcBef>
              <a:spcAft>
                <a:spcPct val="0"/>
              </a:spcAft>
            </a:pPr>
            <a:r>
              <a:rPr lang="en-US" sz="1400" dirty="0">
                <a:solidFill>
                  <a:schemeClr val="bg1"/>
                </a:solidFill>
                <a:latin typeface="+mn-lt"/>
              </a:rPr>
              <a:t>of seniors have been helped with having contact with </a:t>
            </a:r>
            <a:br>
              <a:rPr lang="en-US" sz="1400" dirty="0">
                <a:solidFill>
                  <a:schemeClr val="bg1"/>
                </a:solidFill>
                <a:latin typeface="+mn-lt"/>
              </a:rPr>
            </a:br>
            <a:r>
              <a:rPr lang="en-US" sz="1400" dirty="0">
                <a:solidFill>
                  <a:schemeClr val="bg1"/>
                </a:solidFill>
                <a:latin typeface="+mn-lt"/>
              </a:rPr>
              <a:t>family and friend, but also getting groceries, going shopping, exercise and some also say accessing health care</a:t>
            </a:r>
          </a:p>
        </p:txBody>
      </p:sp>
      <p:sp>
        <p:nvSpPr>
          <p:cNvPr id="4" name="Rectangle 3">
            <a:extLst>
              <a:ext uri="{FF2B5EF4-FFF2-40B4-BE49-F238E27FC236}">
                <a16:creationId xmlns:a16="http://schemas.microsoft.com/office/drawing/2014/main" id="{D0CAF338-D90B-4D2D-B918-1E1516F9FE2E}"/>
              </a:ext>
            </a:extLst>
          </p:cNvPr>
          <p:cNvSpPr/>
          <p:nvPr/>
        </p:nvSpPr>
        <p:spPr>
          <a:xfrm>
            <a:off x="3370580" y="1677363"/>
            <a:ext cx="8353425" cy="261610"/>
          </a:xfrm>
          <a:prstGeom prst="rect">
            <a:avLst/>
          </a:prstGeom>
        </p:spPr>
        <p:txBody>
          <a:bodyPr wrap="square">
            <a:spAutoFit/>
          </a:bodyPr>
          <a:lstStyle/>
          <a:p>
            <a:pPr algn="ctr" rtl="0">
              <a:defRPr sz="1260" b="0" i="0" u="none" strike="noStrike" kern="1200" spc="0" baseline="0">
                <a:solidFill>
                  <a:srgbClr val="181818"/>
                </a:solidFill>
                <a:latin typeface="+mn-lt"/>
                <a:ea typeface="+mn-ea"/>
                <a:cs typeface="+mn-cs"/>
              </a:defRPr>
            </a:pPr>
            <a:r>
              <a:rPr lang="en-US" sz="1100" b="1" kern="1200" dirty="0">
                <a:solidFill>
                  <a:srgbClr val="181818"/>
                </a:solidFill>
              </a:rPr>
              <a:t>Share who think devices and Internet have helped them a lot in at least one way in their daily life during this Coronavirus crisis</a:t>
            </a:r>
          </a:p>
        </p:txBody>
      </p:sp>
      <p:sp>
        <p:nvSpPr>
          <p:cNvPr id="10" name="TextBox 9">
            <a:extLst>
              <a:ext uri="{FF2B5EF4-FFF2-40B4-BE49-F238E27FC236}">
                <a16:creationId xmlns:a16="http://schemas.microsoft.com/office/drawing/2014/main" id="{29EB4BD3-CC2C-47E0-94F2-71669E65CA1D}"/>
              </a:ext>
            </a:extLst>
          </p:cNvPr>
          <p:cNvSpPr txBox="1"/>
          <p:nvPr/>
        </p:nvSpPr>
        <p:spPr bwMode="auto">
          <a:xfrm>
            <a:off x="426178" y="6237288"/>
            <a:ext cx="9087935" cy="319506"/>
          </a:xfrm>
          <a:prstGeom prst="rect">
            <a:avLst/>
          </a:prstGeom>
          <a:noFill/>
          <a:ln w="12700">
            <a:noFill/>
            <a:miter lim="800000"/>
            <a:headEnd/>
            <a:tailEnd/>
          </a:ln>
        </p:spPr>
        <p:txBody>
          <a:bodyPr vert="horz" wrap="square" lIns="72000" tIns="36000" rIns="73152" bIns="36576" numCol="1" rtlCol="0" anchor="t" anchorCtr="0" compatLnSpc="1">
            <a:prstTxWarp prst="textNoShape">
              <a:avLst/>
            </a:prstTxWarp>
            <a:spAutoFit/>
          </a:bodyPr>
          <a:lstStyle/>
          <a:p>
            <a:pPr>
              <a:buClr>
                <a:schemeClr val="tx1"/>
              </a:buClr>
            </a:pPr>
            <a:r>
              <a:rPr lang="sv-SE" sz="800" dirty="0">
                <a:solidFill>
                  <a:schemeClr val="tx2"/>
                </a:solidFill>
                <a:latin typeface="+mn-lt"/>
              </a:rPr>
              <a:t>Base: Smartphone users </a:t>
            </a:r>
            <a:r>
              <a:rPr lang="sv-SE" sz="800" dirty="0" err="1">
                <a:solidFill>
                  <a:schemeClr val="tx2"/>
                </a:solidFill>
                <a:latin typeface="+mn-lt"/>
              </a:rPr>
              <a:t>aged</a:t>
            </a:r>
            <a:r>
              <a:rPr lang="sv-SE" sz="800" dirty="0">
                <a:solidFill>
                  <a:schemeClr val="tx2"/>
                </a:solidFill>
                <a:latin typeface="+mn-lt"/>
              </a:rPr>
              <a:t> 65–74 </a:t>
            </a:r>
            <a:r>
              <a:rPr lang="sv-SE" sz="800" dirty="0" err="1">
                <a:solidFill>
                  <a:schemeClr val="tx2"/>
                </a:solidFill>
                <a:latin typeface="+mn-lt"/>
              </a:rPr>
              <a:t>years</a:t>
            </a:r>
            <a:r>
              <a:rPr lang="sv-SE" sz="800" dirty="0">
                <a:solidFill>
                  <a:schemeClr val="tx2"/>
                </a:solidFill>
                <a:latin typeface="+mn-lt"/>
              </a:rPr>
              <a:t> within Brazil, China, France, Germany, India, Italy, South Korea, Spain, Sweden, UK and US</a:t>
            </a:r>
          </a:p>
          <a:p>
            <a:pPr>
              <a:buClr>
                <a:schemeClr val="tx1"/>
              </a:buClr>
            </a:pPr>
            <a:r>
              <a:rPr lang="sv-SE" sz="800" dirty="0">
                <a:solidFill>
                  <a:schemeClr val="tx2"/>
                </a:solidFill>
                <a:latin typeface="+mn-lt"/>
              </a:rPr>
              <a:t>Source: Ericsson Consumer &amp; IndustryLab, Keeping consumer connected in a COVID-19 context (Mid-April 2020) </a:t>
            </a:r>
          </a:p>
        </p:txBody>
      </p:sp>
    </p:spTree>
    <p:extLst>
      <p:ext uri="{BB962C8B-B14F-4D97-AF65-F5344CB8AC3E}">
        <p14:creationId xmlns:p14="http://schemas.microsoft.com/office/powerpoint/2010/main" val="32585718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DA4CA1-6F64-423E-9550-E3CC87E5D8E2}"/>
              </a:ext>
            </a:extLst>
          </p:cNvPr>
          <p:cNvSpPr>
            <a:spLocks noGrp="1"/>
          </p:cNvSpPr>
          <p:nvPr>
            <p:ph type="title"/>
          </p:nvPr>
        </p:nvSpPr>
        <p:spPr>
          <a:xfrm>
            <a:off x="479424" y="476250"/>
            <a:ext cx="10297433" cy="1081088"/>
          </a:xfrm>
        </p:spPr>
        <p:txBody>
          <a:bodyPr/>
          <a:lstStyle/>
          <a:p>
            <a:r>
              <a:rPr lang="en-US" dirty="0"/>
              <a:t>Seniors more active on their smartphones nowadays</a:t>
            </a:r>
          </a:p>
        </p:txBody>
      </p:sp>
      <p:sp>
        <p:nvSpPr>
          <p:cNvPr id="3" name="Content Placeholder 2">
            <a:extLst>
              <a:ext uri="{FF2B5EF4-FFF2-40B4-BE49-F238E27FC236}">
                <a16:creationId xmlns:a16="http://schemas.microsoft.com/office/drawing/2014/main" id="{75677C60-F6C3-4A84-9C34-F891A9EC8F6E}"/>
              </a:ext>
            </a:extLst>
          </p:cNvPr>
          <p:cNvSpPr>
            <a:spLocks noGrp="1"/>
          </p:cNvSpPr>
          <p:nvPr>
            <p:ph sz="quarter" idx="4294967295"/>
          </p:nvPr>
        </p:nvSpPr>
        <p:spPr>
          <a:xfrm>
            <a:off x="479423" y="1557338"/>
            <a:ext cx="10680700" cy="859291"/>
          </a:xfrm>
        </p:spPr>
        <p:txBody>
          <a:bodyPr/>
          <a:lstStyle/>
          <a:p>
            <a:pPr marL="228600" indent="-228600">
              <a:spcBef>
                <a:spcPts val="0"/>
              </a:spcBef>
              <a:spcAft>
                <a:spcPts val="300"/>
              </a:spcAft>
              <a:buClr>
                <a:schemeClr val="tx1"/>
              </a:buClr>
            </a:pPr>
            <a:r>
              <a:rPr lang="en-US" sz="1600" spc="0" dirty="0"/>
              <a:t>Since 2016 seniors aged 65-74 years have increased their usage of all six internet activities 2020 on their smartphone.</a:t>
            </a:r>
          </a:p>
          <a:p>
            <a:pPr marL="228600" indent="-228600">
              <a:spcBef>
                <a:spcPts val="0"/>
              </a:spcBef>
              <a:spcAft>
                <a:spcPts val="300"/>
              </a:spcAft>
              <a:buClr>
                <a:schemeClr val="tx1"/>
              </a:buClr>
            </a:pPr>
            <a:r>
              <a:rPr lang="en-US" sz="1600" spc="0" dirty="0"/>
              <a:t>In 2020 a majority now browse internet, does instant messaging, use social network, and watch short video clips daily. </a:t>
            </a:r>
          </a:p>
          <a:p>
            <a:pPr marL="228600" indent="-228600">
              <a:spcBef>
                <a:spcPts val="0"/>
              </a:spcBef>
              <a:spcAft>
                <a:spcPts val="300"/>
              </a:spcAft>
              <a:buClr>
                <a:schemeClr val="tx1"/>
              </a:buClr>
            </a:pPr>
            <a:r>
              <a:rPr lang="en-US" sz="1600" spc="0" dirty="0"/>
              <a:t>Also, 2-5 in 10 seniors say they have increased their activities on their smartphone due to the crisis</a:t>
            </a:r>
          </a:p>
        </p:txBody>
      </p:sp>
      <p:sp>
        <p:nvSpPr>
          <p:cNvPr id="8" name="Rounded Rectangle 17">
            <a:extLst>
              <a:ext uri="{FF2B5EF4-FFF2-40B4-BE49-F238E27FC236}">
                <a16:creationId xmlns:a16="http://schemas.microsoft.com/office/drawing/2014/main" id="{04C8DBB2-6BCD-44AD-8EC7-D0706D38481C}"/>
              </a:ext>
            </a:extLst>
          </p:cNvPr>
          <p:cNvSpPr>
            <a:spLocks/>
          </p:cNvSpPr>
          <p:nvPr/>
        </p:nvSpPr>
        <p:spPr bwMode="auto">
          <a:xfrm>
            <a:off x="479424" y="5917293"/>
            <a:ext cx="11233152" cy="287337"/>
          </a:xfrm>
          <a:prstGeom prst="rect">
            <a:avLst/>
          </a:prstGeom>
          <a:solidFill>
            <a:schemeClr val="tx1">
              <a:lumMod val="75000"/>
              <a:lumOff val="25000"/>
            </a:schemeClr>
          </a:solidFill>
          <a:ln w="12700" cap="flat" cmpd="sng" algn="ctr">
            <a:noFill/>
            <a:prstDash val="solid"/>
            <a:round/>
            <a:headEnd type="none" w="med" len="med"/>
            <a:tailEnd type="none" w="med" len="med"/>
          </a:ln>
          <a:effectLst/>
        </p:spPr>
        <p:txBody>
          <a:bodyPr vert="horz" wrap="none" lIns="182880" tIns="45720" rIns="182880" bIns="45720" numCol="1" rtlCol="0" anchor="ctr" anchorCtr="0" compatLnSpc="1">
            <a:prstTxWarp prst="textNoShape">
              <a:avLst/>
            </a:prstTxWarp>
          </a:bodyPr>
          <a:lstStyle/>
          <a:p>
            <a:pPr marL="0" indent="0" algn="ctr">
              <a:buNone/>
            </a:pPr>
            <a:r>
              <a:rPr lang="en-US" sz="1600" dirty="0">
                <a:solidFill>
                  <a:schemeClr val="bg1"/>
                </a:solidFill>
                <a:latin typeface="+mn-lt"/>
              </a:rPr>
              <a:t>An increase of usage of each of the six different internet activities across 8 countries between 2016 and 2020</a:t>
            </a:r>
          </a:p>
        </p:txBody>
      </p:sp>
      <p:graphicFrame>
        <p:nvGraphicFramePr>
          <p:cNvPr id="7" name="Chart 6">
            <a:extLst>
              <a:ext uri="{FF2B5EF4-FFF2-40B4-BE49-F238E27FC236}">
                <a16:creationId xmlns:a16="http://schemas.microsoft.com/office/drawing/2014/main" id="{E152074C-381A-4527-B95B-A80F8CE10C47}"/>
              </a:ext>
            </a:extLst>
          </p:cNvPr>
          <p:cNvGraphicFramePr>
            <a:graphicFrameLocks/>
          </p:cNvGraphicFramePr>
          <p:nvPr/>
        </p:nvGraphicFramePr>
        <p:xfrm>
          <a:off x="473000" y="1844675"/>
          <a:ext cx="11239576" cy="4105275"/>
        </p:xfrm>
        <a:graphic>
          <a:graphicData uri="http://schemas.openxmlformats.org/drawingml/2006/chart">
            <c:chart xmlns:c="http://schemas.openxmlformats.org/drawingml/2006/chart" xmlns:r="http://schemas.openxmlformats.org/officeDocument/2006/relationships" r:id="rId6"/>
          </a:graphicData>
        </a:graphic>
      </p:graphicFrame>
      <p:sp>
        <p:nvSpPr>
          <p:cNvPr id="4" name="Rectangle 3">
            <a:extLst>
              <a:ext uri="{FF2B5EF4-FFF2-40B4-BE49-F238E27FC236}">
                <a16:creationId xmlns:a16="http://schemas.microsoft.com/office/drawing/2014/main" id="{070F8AD0-2C33-40E8-BDA9-625195EB7687}"/>
              </a:ext>
            </a:extLst>
          </p:cNvPr>
          <p:cNvSpPr/>
          <p:nvPr/>
        </p:nvSpPr>
        <p:spPr>
          <a:xfrm>
            <a:off x="328538" y="2499926"/>
            <a:ext cx="11246000" cy="307777"/>
          </a:xfrm>
          <a:prstGeom prst="rect">
            <a:avLst/>
          </a:prstGeom>
        </p:spPr>
        <p:txBody>
          <a:bodyPr wrap="square">
            <a:spAutoFit/>
          </a:bodyPr>
          <a:lstStyle/>
          <a:p>
            <a:pPr algn="ctr" rtl="0">
              <a:defRPr sz="1400" b="0" i="0" u="none" strike="noStrike" kern="1200" spc="0" baseline="0">
                <a:solidFill>
                  <a:srgbClr val="181818"/>
                </a:solidFill>
                <a:latin typeface="+mn-lt"/>
                <a:ea typeface="+mn-ea"/>
                <a:cs typeface="+mn-cs"/>
              </a:defRPr>
            </a:pPr>
            <a:r>
              <a:rPr lang="en-US" sz="1400" b="1" kern="1200" dirty="0">
                <a:solidFill>
                  <a:srgbClr val="181818"/>
                </a:solidFill>
              </a:rPr>
              <a:t>Frequency of usage of the following internet activities on their smartphone between 2016 and during Corona crisis 2020</a:t>
            </a:r>
          </a:p>
        </p:txBody>
      </p:sp>
      <p:sp>
        <p:nvSpPr>
          <p:cNvPr id="10" name="TextBox 9">
            <a:extLst>
              <a:ext uri="{FF2B5EF4-FFF2-40B4-BE49-F238E27FC236}">
                <a16:creationId xmlns:a16="http://schemas.microsoft.com/office/drawing/2014/main" id="{D0EB24CC-8670-4DB7-A48F-4975DADBBB8D}"/>
              </a:ext>
            </a:extLst>
          </p:cNvPr>
          <p:cNvSpPr txBox="1"/>
          <p:nvPr/>
        </p:nvSpPr>
        <p:spPr bwMode="auto">
          <a:xfrm>
            <a:off x="426178" y="6237288"/>
            <a:ext cx="9087935" cy="319506"/>
          </a:xfrm>
          <a:prstGeom prst="rect">
            <a:avLst/>
          </a:prstGeom>
          <a:noFill/>
          <a:ln w="12700">
            <a:noFill/>
            <a:miter lim="800000"/>
            <a:headEnd/>
            <a:tailEnd/>
          </a:ln>
        </p:spPr>
        <p:txBody>
          <a:bodyPr vert="horz" wrap="square" lIns="72000" tIns="36000" rIns="73152" bIns="36576" numCol="1" rtlCol="0" anchor="t" anchorCtr="0" compatLnSpc="1">
            <a:prstTxWarp prst="textNoShape">
              <a:avLst/>
            </a:prstTxWarp>
            <a:spAutoFit/>
          </a:bodyPr>
          <a:lstStyle/>
          <a:p>
            <a:pPr>
              <a:buClr>
                <a:schemeClr val="tx1"/>
              </a:buClr>
            </a:pPr>
            <a:r>
              <a:rPr lang="sv-SE" sz="800" dirty="0">
                <a:solidFill>
                  <a:schemeClr val="tx2"/>
                </a:solidFill>
                <a:latin typeface="+mn-lt"/>
              </a:rPr>
              <a:t>Source: Ericsson Consumer Lab Analytical platform. A comparison between 2016 and 2020 during Corona crisis</a:t>
            </a:r>
          </a:p>
          <a:p>
            <a:pPr>
              <a:buClr>
                <a:schemeClr val="tx1"/>
              </a:buClr>
            </a:pPr>
            <a:r>
              <a:rPr lang="sv-SE" sz="800" dirty="0">
                <a:solidFill>
                  <a:schemeClr val="tx2"/>
                </a:solidFill>
                <a:latin typeface="+mn-lt"/>
              </a:rPr>
              <a:t>Base: Population smartphone users using respectively internet service </a:t>
            </a:r>
            <a:r>
              <a:rPr lang="sv-SE" sz="800" dirty="0" err="1">
                <a:solidFill>
                  <a:schemeClr val="tx2"/>
                </a:solidFill>
                <a:latin typeface="+mn-lt"/>
              </a:rPr>
              <a:t>aged</a:t>
            </a:r>
            <a:r>
              <a:rPr lang="sv-SE" sz="800" dirty="0">
                <a:solidFill>
                  <a:schemeClr val="tx2"/>
                </a:solidFill>
                <a:latin typeface="+mn-lt"/>
              </a:rPr>
              <a:t> 65-74 years. within 8 countries (Brazil, China, India, Italy, Spain, Germany, UK, and US.)</a:t>
            </a:r>
          </a:p>
        </p:txBody>
      </p:sp>
    </p:spTree>
    <p:custDataLst>
      <p:custData r:id="rId1"/>
      <p:custData r:id="rId2"/>
      <p:tags r:id="rId3"/>
    </p:custDataLst>
    <p:extLst>
      <p:ext uri="{BB962C8B-B14F-4D97-AF65-F5344CB8AC3E}">
        <p14:creationId xmlns:p14="http://schemas.microsoft.com/office/powerpoint/2010/main" val="1364135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2A4059-2C90-4DEF-8BB2-FD79CEFEB17A}"/>
              </a:ext>
            </a:extLst>
          </p:cNvPr>
          <p:cNvSpPr>
            <a:spLocks noGrp="1"/>
          </p:cNvSpPr>
          <p:nvPr>
            <p:ph type="title"/>
          </p:nvPr>
        </p:nvSpPr>
        <p:spPr/>
        <p:txBody>
          <a:bodyPr/>
          <a:lstStyle/>
          <a:p>
            <a:r>
              <a:rPr lang="en-US" dirty="0"/>
              <a:t>Seniors were closing the generation gap              – but it changes due to crisis</a:t>
            </a:r>
          </a:p>
        </p:txBody>
      </p:sp>
      <p:graphicFrame>
        <p:nvGraphicFramePr>
          <p:cNvPr id="6" name="Chart 5">
            <a:extLst>
              <a:ext uri="{FF2B5EF4-FFF2-40B4-BE49-F238E27FC236}">
                <a16:creationId xmlns:a16="http://schemas.microsoft.com/office/drawing/2014/main" id="{4A77CF50-C6DF-4A01-B9B0-31B4AED68CA3}"/>
              </a:ext>
            </a:extLst>
          </p:cNvPr>
          <p:cNvGraphicFramePr/>
          <p:nvPr/>
        </p:nvGraphicFramePr>
        <p:xfrm>
          <a:off x="479424" y="2427741"/>
          <a:ext cx="8353426" cy="3635602"/>
        </p:xfrm>
        <a:graphic>
          <a:graphicData uri="http://schemas.openxmlformats.org/drawingml/2006/chart">
            <c:chart xmlns:c="http://schemas.openxmlformats.org/drawingml/2006/chart" xmlns:r="http://schemas.openxmlformats.org/officeDocument/2006/relationships" r:id="rId3"/>
          </a:graphicData>
        </a:graphic>
      </p:graphicFrame>
      <p:sp>
        <p:nvSpPr>
          <p:cNvPr id="10" name="Content Placeholder 14">
            <a:extLst>
              <a:ext uri="{FF2B5EF4-FFF2-40B4-BE49-F238E27FC236}">
                <a16:creationId xmlns:a16="http://schemas.microsoft.com/office/drawing/2014/main" id="{97F963C6-E59D-42E8-BFC4-EE20467675E1}"/>
              </a:ext>
            </a:extLst>
          </p:cNvPr>
          <p:cNvSpPr txBox="1">
            <a:spLocks/>
          </p:cNvSpPr>
          <p:nvPr/>
        </p:nvSpPr>
        <p:spPr>
          <a:xfrm>
            <a:off x="9120189" y="1844675"/>
            <a:ext cx="2592387" cy="4392613"/>
          </a:xfrm>
          <a:prstGeom prst="rect">
            <a:avLst/>
          </a:prstGeom>
          <a:solidFill>
            <a:schemeClr val="bg1"/>
          </a:solidFill>
          <a:ln>
            <a:solidFill>
              <a:schemeClr val="accent1"/>
            </a:solidFill>
          </a:ln>
        </p:spPr>
        <p:txBody>
          <a:bodyPr tIns="182880" anchor="t"/>
          <a:lstStyle>
            <a:lvl1pPr marL="342900" indent="-342900" algn="l" rtl="0" eaLnBrk="1" fontAlgn="base" hangingPunct="1">
              <a:spcBef>
                <a:spcPts val="300"/>
              </a:spcBef>
              <a:spcAft>
                <a:spcPct val="0"/>
              </a:spcAft>
              <a:buClr>
                <a:schemeClr val="tx1"/>
              </a:buClr>
              <a:buFont typeface="Ericsson Hilda Light" panose="00000400000000000000" pitchFamily="2" charset="0"/>
              <a:buChar char="—"/>
              <a:defRPr sz="2000" kern="1000" spc="-30">
                <a:solidFill>
                  <a:schemeClr val="tx1"/>
                </a:solidFill>
                <a:latin typeface="+mn-lt"/>
                <a:ea typeface="+mn-ea"/>
                <a:cs typeface="+mn-cs"/>
              </a:defRPr>
            </a:lvl1pPr>
            <a:lvl2pPr marL="342900" indent="-342900" algn="l" rtl="0" eaLnBrk="1" fontAlgn="base" hangingPunct="1">
              <a:spcBef>
                <a:spcPts val="300"/>
              </a:spcBef>
              <a:spcAft>
                <a:spcPct val="0"/>
              </a:spcAft>
              <a:buClr>
                <a:schemeClr val="tx1"/>
              </a:buClr>
              <a:buFont typeface="Ericsson Hilda Light" panose="00000400000000000000" pitchFamily="2" charset="0"/>
              <a:buChar char="—"/>
              <a:defRPr sz="2000" kern="1000" spc="-30">
                <a:solidFill>
                  <a:schemeClr val="tx1"/>
                </a:solidFill>
                <a:latin typeface="+mn-lt"/>
              </a:defRPr>
            </a:lvl2pPr>
            <a:lvl3pPr marL="685800" indent="-342900" algn="l" rtl="0" eaLnBrk="1" fontAlgn="base" hangingPunct="1">
              <a:spcBef>
                <a:spcPts val="300"/>
              </a:spcBef>
              <a:spcAft>
                <a:spcPct val="0"/>
              </a:spcAft>
              <a:buClr>
                <a:schemeClr val="tx1"/>
              </a:buClr>
              <a:buFont typeface="Ericsson Hilda Light" panose="00000400000000000000" pitchFamily="2" charset="0"/>
              <a:buChar char="—"/>
              <a:defRPr sz="2000" kern="1000" spc="-30">
                <a:solidFill>
                  <a:schemeClr val="tx1"/>
                </a:solidFill>
                <a:latin typeface="+mn-lt"/>
              </a:defRPr>
            </a:lvl3pPr>
            <a:lvl4pPr marL="1028700" indent="-342900" algn="l" rtl="0" eaLnBrk="1" fontAlgn="base" hangingPunct="1">
              <a:spcBef>
                <a:spcPts val="300"/>
              </a:spcBef>
              <a:spcAft>
                <a:spcPct val="0"/>
              </a:spcAft>
              <a:buClr>
                <a:schemeClr val="tx1"/>
              </a:buClr>
              <a:buFont typeface="Ericsson Hilda Light" panose="00000400000000000000" pitchFamily="2" charset="0"/>
              <a:buChar char="—"/>
              <a:defRPr sz="2000" kern="1000" spc="-30">
                <a:solidFill>
                  <a:schemeClr val="tx1"/>
                </a:solidFill>
                <a:latin typeface="+mn-lt"/>
              </a:defRPr>
            </a:lvl4pPr>
            <a:lvl5pPr marL="1371600" indent="-342900" algn="l" rtl="0" eaLnBrk="1" fontAlgn="base" hangingPunct="1">
              <a:spcBef>
                <a:spcPts val="300"/>
              </a:spcBef>
              <a:spcAft>
                <a:spcPct val="0"/>
              </a:spcAft>
              <a:buClr>
                <a:schemeClr val="tx1"/>
              </a:buClr>
              <a:buFont typeface="Ericsson Hilda Light" panose="00000400000000000000" pitchFamily="2" charset="0"/>
              <a:buChar char="—"/>
              <a:defRPr sz="2000" kern="1000" spc="-30">
                <a:solidFill>
                  <a:schemeClr val="tx1"/>
                </a:solidFill>
                <a:latin typeface="+mn-lt"/>
              </a:defRPr>
            </a:lvl5pPr>
            <a:lvl6pPr marL="20716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6pPr>
            <a:lvl7pPr marL="25288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7pPr>
            <a:lvl8pPr marL="29860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8pPr>
            <a:lvl9pPr marL="3443288" indent="-180975" algn="l" rtl="0" eaLnBrk="1" fontAlgn="base" hangingPunct="1">
              <a:spcBef>
                <a:spcPct val="20000"/>
              </a:spcBef>
              <a:spcAft>
                <a:spcPct val="0"/>
              </a:spcAft>
              <a:buClr>
                <a:schemeClr val="tx1"/>
              </a:buClr>
              <a:buFont typeface="Ericsson Hilda" pitchFamily="2" charset="0"/>
              <a:buChar char="›"/>
              <a:defRPr sz="2000">
                <a:solidFill>
                  <a:schemeClr val="tx1"/>
                </a:solidFill>
                <a:latin typeface="+mn-lt"/>
              </a:defRPr>
            </a:lvl9pPr>
          </a:lstStyle>
          <a:p>
            <a:pPr marL="0" marR="0" lvl="0" indent="0" defTabSz="914400" rtl="0" eaLnBrk="1" fontAlgn="base" latinLnBrk="0" hangingPunct="1">
              <a:lnSpc>
                <a:spcPct val="100000"/>
              </a:lnSpc>
              <a:spcBef>
                <a:spcPts val="1200"/>
              </a:spcBef>
              <a:spcAft>
                <a:spcPct val="0"/>
              </a:spcAft>
              <a:buClr>
                <a:srgbClr val="181818"/>
              </a:buClr>
              <a:buSzTx/>
              <a:buFont typeface="Ericsson Hilda Light" panose="00000400000000000000" pitchFamily="2" charset="0"/>
              <a:buNone/>
              <a:tabLst/>
              <a:defRPr/>
            </a:pPr>
            <a:r>
              <a:rPr kumimoji="0" lang="en-US" sz="1400" b="1" i="0" u="none" strike="noStrike" kern="1000" cap="none" spc="0" normalizeH="0" baseline="0" noProof="0" dirty="0">
                <a:ln>
                  <a:noFill/>
                </a:ln>
                <a:solidFill>
                  <a:srgbClr val="181818"/>
                </a:solidFill>
                <a:effectLst/>
                <a:uLnTx/>
                <a:uFillTx/>
                <a:ea typeface="+mn-ea"/>
                <a:cs typeface="+mn-cs"/>
              </a:rPr>
              <a:t>ICT Gap is closing </a:t>
            </a:r>
          </a:p>
          <a:p>
            <a:pPr marL="174625" indent="-174625">
              <a:spcBef>
                <a:spcPts val="1200"/>
              </a:spcBef>
              <a:buClr>
                <a:srgbClr val="181818"/>
              </a:buClr>
              <a:buFont typeface="Arial" panose="020B0604020202020204" pitchFamily="34" charset="0"/>
              <a:buChar char="•"/>
              <a:defRPr/>
            </a:pPr>
            <a:r>
              <a:rPr kumimoji="0" lang="en-US" sz="1400" b="0" i="0" u="none" strike="noStrike" kern="1000" cap="none" spc="0" normalizeH="0" baseline="0" noProof="0" dirty="0">
                <a:ln>
                  <a:noFill/>
                </a:ln>
                <a:solidFill>
                  <a:srgbClr val="181818"/>
                </a:solidFill>
                <a:effectLst/>
                <a:uLnTx/>
                <a:uFillTx/>
                <a:ea typeface="+mn-ea"/>
                <a:cs typeface="+mn-cs"/>
              </a:rPr>
              <a:t>In a comparison between 2010 and 2020 the time spent online has increased for both seniors and others. But seniors have increased </a:t>
            </a:r>
            <a:br>
              <a:rPr kumimoji="0" lang="en-US" sz="1400" b="0" i="0" u="none" strike="noStrike" kern="1000" cap="none" spc="0" normalizeH="0" baseline="0" noProof="0" dirty="0">
                <a:ln>
                  <a:noFill/>
                </a:ln>
                <a:solidFill>
                  <a:srgbClr val="181818"/>
                </a:solidFill>
                <a:effectLst/>
                <a:uLnTx/>
                <a:uFillTx/>
                <a:ea typeface="+mn-ea"/>
                <a:cs typeface="+mn-cs"/>
              </a:rPr>
            </a:br>
            <a:r>
              <a:rPr kumimoji="0" lang="en-US" sz="1400" b="0" i="0" u="none" strike="noStrike" kern="1000" cap="none" spc="0" normalizeH="0" baseline="0" noProof="0" dirty="0">
                <a:ln>
                  <a:noFill/>
                </a:ln>
                <a:solidFill>
                  <a:srgbClr val="181818"/>
                </a:solidFill>
                <a:effectLst/>
                <a:uLnTx/>
                <a:uFillTx/>
                <a:ea typeface="+mn-ea"/>
                <a:cs typeface="+mn-cs"/>
              </a:rPr>
              <a:t>it more, so the time spent online between the groups has now diminished to be around 20%-units' differences</a:t>
            </a:r>
            <a:r>
              <a:rPr lang="en-US" sz="1400" spc="0" dirty="0">
                <a:solidFill>
                  <a:srgbClr val="181818"/>
                </a:solidFill>
              </a:rPr>
              <a:t>. </a:t>
            </a:r>
          </a:p>
          <a:p>
            <a:pPr marL="174625" indent="-174625">
              <a:spcBef>
                <a:spcPts val="1200"/>
              </a:spcBef>
              <a:buClr>
                <a:srgbClr val="181818"/>
              </a:buClr>
              <a:buFont typeface="Arial" panose="020B0604020202020204" pitchFamily="34" charset="0"/>
              <a:buChar char="•"/>
              <a:defRPr/>
            </a:pPr>
            <a:r>
              <a:rPr kumimoji="0" lang="en-US" sz="1400" b="0" i="0" u="none" strike="noStrike" kern="1000" cap="none" spc="0" normalizeH="0" baseline="0" noProof="0" dirty="0">
                <a:ln>
                  <a:noFill/>
                </a:ln>
                <a:solidFill>
                  <a:srgbClr val="181818"/>
                </a:solidFill>
                <a:effectLst/>
                <a:uLnTx/>
                <a:uFillTx/>
                <a:ea typeface="+mn-ea"/>
                <a:cs typeface="+mn-cs"/>
              </a:rPr>
              <a:t>Though during the current pandemic, the relative difference is increasing (again) since mid-aged and younger have added more online time than the seniors.</a:t>
            </a:r>
          </a:p>
        </p:txBody>
      </p:sp>
      <p:sp>
        <p:nvSpPr>
          <p:cNvPr id="7" name="Rectangle 6">
            <a:extLst>
              <a:ext uri="{FF2B5EF4-FFF2-40B4-BE49-F238E27FC236}">
                <a16:creationId xmlns:a16="http://schemas.microsoft.com/office/drawing/2014/main" id="{24877FAB-F5A5-4963-BF1C-14E9ADA0BE95}"/>
              </a:ext>
            </a:extLst>
          </p:cNvPr>
          <p:cNvSpPr/>
          <p:nvPr/>
        </p:nvSpPr>
        <p:spPr>
          <a:xfrm>
            <a:off x="479425" y="1844674"/>
            <a:ext cx="8353424" cy="583067"/>
          </a:xfrm>
          <a:prstGeom prst="rect">
            <a:avLst/>
          </a:prstGeom>
        </p:spPr>
        <p:txBody>
          <a:bodyPr wrap="square">
            <a:noAutofit/>
          </a:bodyPr>
          <a:lstStyle/>
          <a:p>
            <a:pPr algn="ctr" rtl="0">
              <a:defRPr lang="en-US" sz="1440" b="0" i="0" u="none" strike="noStrike" kern="1200" spc="0" baseline="0" noProof="0">
                <a:solidFill>
                  <a:srgbClr val="181818"/>
                </a:solidFill>
                <a:latin typeface="+mn-lt"/>
                <a:ea typeface="+mn-ea"/>
                <a:cs typeface="+mn-cs"/>
              </a:defRPr>
            </a:pPr>
            <a:r>
              <a:rPr lang="en-US" sz="1200" b="1" kern="1200" dirty="0">
                <a:solidFill>
                  <a:srgbClr val="181818"/>
                </a:solidFill>
              </a:rPr>
              <a:t>Index </a:t>
            </a:r>
          </a:p>
          <a:p>
            <a:pPr algn="ctr" rtl="0">
              <a:defRPr lang="en-US" sz="1440" b="0" i="0" u="none" strike="noStrike" kern="1200" spc="0" baseline="0" noProof="0">
                <a:solidFill>
                  <a:srgbClr val="181818"/>
                </a:solidFill>
                <a:latin typeface="+mn-lt"/>
                <a:ea typeface="+mn-ea"/>
                <a:cs typeface="+mn-cs"/>
              </a:defRPr>
            </a:pPr>
            <a:r>
              <a:rPr lang="en-US" sz="1200" b="1" kern="1200" dirty="0">
                <a:solidFill>
                  <a:srgbClr val="181818"/>
                </a:solidFill>
              </a:rPr>
              <a:t>Self-reported time spent on-line among Seniors (60-69 </a:t>
            </a:r>
            <a:r>
              <a:rPr lang="en-US" sz="1200" b="1" kern="1200" dirty="0" err="1">
                <a:solidFill>
                  <a:srgbClr val="181818"/>
                </a:solidFill>
              </a:rPr>
              <a:t>y.o</a:t>
            </a:r>
            <a:r>
              <a:rPr lang="en-US" sz="1200" b="1" kern="1200" dirty="0">
                <a:solidFill>
                  <a:srgbClr val="181818"/>
                </a:solidFill>
              </a:rPr>
              <a:t>) in comparison with total population </a:t>
            </a:r>
          </a:p>
          <a:p>
            <a:pPr algn="ctr" rtl="0">
              <a:defRPr lang="en-US" sz="1440" b="0" i="0" u="none" strike="noStrike" kern="1200" spc="0" baseline="0" noProof="0">
                <a:solidFill>
                  <a:srgbClr val="181818"/>
                </a:solidFill>
                <a:latin typeface="+mn-lt"/>
                <a:ea typeface="+mn-ea"/>
                <a:cs typeface="+mn-cs"/>
              </a:defRPr>
            </a:pPr>
            <a:r>
              <a:rPr lang="en-US" sz="1200" b="1" kern="1200" dirty="0">
                <a:solidFill>
                  <a:srgbClr val="181818"/>
                </a:solidFill>
              </a:rPr>
              <a:t>(100= average among total population)</a:t>
            </a:r>
          </a:p>
        </p:txBody>
      </p:sp>
      <p:sp>
        <p:nvSpPr>
          <p:cNvPr id="8" name="TextBox 7">
            <a:extLst>
              <a:ext uri="{FF2B5EF4-FFF2-40B4-BE49-F238E27FC236}">
                <a16:creationId xmlns:a16="http://schemas.microsoft.com/office/drawing/2014/main" id="{3901BB54-20C0-4755-B377-9D016C789AFF}"/>
              </a:ext>
            </a:extLst>
          </p:cNvPr>
          <p:cNvSpPr txBox="1"/>
          <p:nvPr/>
        </p:nvSpPr>
        <p:spPr bwMode="auto">
          <a:xfrm>
            <a:off x="426178" y="6237288"/>
            <a:ext cx="9087935" cy="319506"/>
          </a:xfrm>
          <a:prstGeom prst="rect">
            <a:avLst/>
          </a:prstGeom>
          <a:noFill/>
          <a:ln w="12700">
            <a:noFill/>
            <a:miter lim="800000"/>
            <a:headEnd/>
            <a:tailEnd/>
          </a:ln>
        </p:spPr>
        <p:txBody>
          <a:bodyPr vert="horz" wrap="square" lIns="72000" tIns="36000" rIns="73152" bIns="36576" numCol="1" rtlCol="0" anchor="t" anchorCtr="0" compatLnSpc="1">
            <a:prstTxWarp prst="textNoShape">
              <a:avLst/>
            </a:prstTxWarp>
            <a:spAutoFit/>
          </a:bodyPr>
          <a:lstStyle/>
          <a:p>
            <a:pPr>
              <a:buClr>
                <a:schemeClr val="tx1"/>
              </a:buClr>
            </a:pPr>
            <a:r>
              <a:rPr lang="sv-SE" sz="800" dirty="0">
                <a:solidFill>
                  <a:schemeClr val="tx2"/>
                </a:solidFill>
                <a:latin typeface="+mn-lt"/>
              </a:rPr>
              <a:t>Source: Ericsson ConsumerLab Analytical platform 2010-2020</a:t>
            </a:r>
          </a:p>
          <a:p>
            <a:pPr>
              <a:buClr>
                <a:schemeClr val="tx1"/>
              </a:buClr>
            </a:pPr>
            <a:r>
              <a:rPr lang="sv-SE" sz="800" dirty="0">
                <a:solidFill>
                  <a:schemeClr val="tx2"/>
                </a:solidFill>
                <a:latin typeface="+mn-lt"/>
              </a:rPr>
              <a:t>Base: Population 15-69 y.o. within 17 countries (Argentina, Australia, Brazil, Canada, Check republic, China, India, Indonesia, Italy, Japan, France, Russia, South Korea, Spain, Sweden, UK, and US.)</a:t>
            </a:r>
          </a:p>
        </p:txBody>
      </p:sp>
    </p:spTree>
    <p:extLst>
      <p:ext uri="{BB962C8B-B14F-4D97-AF65-F5344CB8AC3E}">
        <p14:creationId xmlns:p14="http://schemas.microsoft.com/office/powerpoint/2010/main" val="42743632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Seniors are also heterogenous</a:t>
            </a:r>
          </a:p>
        </p:txBody>
      </p:sp>
      <p:graphicFrame>
        <p:nvGraphicFramePr>
          <p:cNvPr id="6" name="Table 7">
            <a:extLst>
              <a:ext uri="{FF2B5EF4-FFF2-40B4-BE49-F238E27FC236}">
                <a16:creationId xmlns:a16="http://schemas.microsoft.com/office/drawing/2014/main" id="{53E7D1E4-74AC-4D9B-89EC-B5708A9B8EE4}"/>
              </a:ext>
            </a:extLst>
          </p:cNvPr>
          <p:cNvGraphicFramePr>
            <a:graphicFrameLocks noGrp="1"/>
          </p:cNvGraphicFramePr>
          <p:nvPr>
            <p:extLst>
              <p:ext uri="{D42A27DB-BD31-4B8C-83A1-F6EECF244321}">
                <p14:modId xmlns:p14="http://schemas.microsoft.com/office/powerpoint/2010/main" val="1302794200"/>
              </p:ext>
            </p:extLst>
          </p:nvPr>
        </p:nvGraphicFramePr>
        <p:xfrm>
          <a:off x="479423" y="1557338"/>
          <a:ext cx="11233152" cy="4679951"/>
        </p:xfrm>
        <a:graphic>
          <a:graphicData uri="http://schemas.openxmlformats.org/drawingml/2006/table">
            <a:tbl>
              <a:tblPr firstRow="1" bandRow="1">
                <a:tableStyleId>{5C22544A-7EE6-4342-B048-85BDC9FD1C3A}</a:tableStyleId>
              </a:tblPr>
              <a:tblGrid>
                <a:gridCol w="1229634">
                  <a:extLst>
                    <a:ext uri="{9D8B030D-6E8A-4147-A177-3AD203B41FA5}">
                      <a16:colId xmlns:a16="http://schemas.microsoft.com/office/drawing/2014/main" val="3119467184"/>
                    </a:ext>
                  </a:extLst>
                </a:gridCol>
                <a:gridCol w="1763486">
                  <a:extLst>
                    <a:ext uri="{9D8B030D-6E8A-4147-A177-3AD203B41FA5}">
                      <a16:colId xmlns:a16="http://schemas.microsoft.com/office/drawing/2014/main" val="510745939"/>
                    </a:ext>
                  </a:extLst>
                </a:gridCol>
                <a:gridCol w="1752600">
                  <a:extLst>
                    <a:ext uri="{9D8B030D-6E8A-4147-A177-3AD203B41FA5}">
                      <a16:colId xmlns:a16="http://schemas.microsoft.com/office/drawing/2014/main" val="999315363"/>
                    </a:ext>
                  </a:extLst>
                </a:gridCol>
                <a:gridCol w="2002971">
                  <a:extLst>
                    <a:ext uri="{9D8B030D-6E8A-4147-A177-3AD203B41FA5}">
                      <a16:colId xmlns:a16="http://schemas.microsoft.com/office/drawing/2014/main" val="1561574901"/>
                    </a:ext>
                  </a:extLst>
                </a:gridCol>
                <a:gridCol w="2296886">
                  <a:extLst>
                    <a:ext uri="{9D8B030D-6E8A-4147-A177-3AD203B41FA5}">
                      <a16:colId xmlns:a16="http://schemas.microsoft.com/office/drawing/2014/main" val="369327145"/>
                    </a:ext>
                  </a:extLst>
                </a:gridCol>
                <a:gridCol w="2187575">
                  <a:extLst>
                    <a:ext uri="{9D8B030D-6E8A-4147-A177-3AD203B41FA5}">
                      <a16:colId xmlns:a16="http://schemas.microsoft.com/office/drawing/2014/main" val="4044152860"/>
                    </a:ext>
                  </a:extLst>
                </a:gridCol>
              </a:tblGrid>
              <a:tr h="407223">
                <a:tc>
                  <a:txBody>
                    <a:bodyPr/>
                    <a:lstStyle/>
                    <a:p>
                      <a:pPr algn="l"/>
                      <a:endParaRPr lang="en-US" sz="1400" dirty="0">
                        <a:solidFill>
                          <a:schemeClr val="tx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bg1"/>
                          </a:solidFill>
                          <a:effectLst/>
                          <a:uLnTx/>
                          <a:uFillTx/>
                          <a:latin typeface="+mn-lt"/>
                          <a:ea typeface="+mn-ea"/>
                          <a:cs typeface="+mn-cs"/>
                        </a:rPr>
                        <a:t>Old traditionalists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bg1"/>
                          </a:solidFill>
                          <a:effectLst/>
                          <a:uLnTx/>
                          <a:uFillTx/>
                          <a:latin typeface="+mn-lt"/>
                          <a:ea typeface="+mn-ea"/>
                          <a:cs typeface="+mn-cs"/>
                        </a:rPr>
                        <a:t>Striving pensioners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bg1"/>
                          </a:solidFill>
                          <a:effectLst/>
                          <a:uLnTx/>
                          <a:uFillTx/>
                          <a:latin typeface="+mn-lt"/>
                          <a:ea typeface="+mn-ea"/>
                          <a:cs typeface="+mn-cs"/>
                        </a:rPr>
                        <a:t>Sociable grandparents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bg1"/>
                          </a:solidFill>
                          <a:effectLst/>
                          <a:uLnTx/>
                          <a:uFillTx/>
                          <a:latin typeface="+mn-lt"/>
                          <a:ea typeface="+mn-ea"/>
                          <a:cs typeface="+mn-cs"/>
                        </a:rPr>
                        <a:t>Mature life connoisseurs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bg1"/>
                          </a:solidFill>
                          <a:effectLst/>
                          <a:uLnTx/>
                          <a:uFillTx/>
                          <a:latin typeface="+mn-lt"/>
                          <a:ea typeface="+mn-ea"/>
                          <a:cs typeface="+mn-cs"/>
                        </a:rPr>
                        <a:t>Ageing Techies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3013548433"/>
                  </a:ext>
                </a:extLst>
              </a:tr>
              <a:tr h="959816">
                <a:tc>
                  <a:txBody>
                    <a:bodyPr/>
                    <a:lstStyle/>
                    <a:p>
                      <a:pPr marL="0" marR="0" lvl="0" indent="0" algn="l" defTabSz="914400" rtl="0" eaLnBrk="1" fontAlgn="auto" latinLnBrk="0" hangingPunct="1">
                        <a:lnSpc>
                          <a:spcPct val="100000"/>
                        </a:lnSpc>
                        <a:spcBef>
                          <a:spcPts val="0"/>
                        </a:spcBef>
                        <a:spcAft>
                          <a:spcPts val="0"/>
                        </a:spcAft>
                        <a:buClr>
                          <a:srgbClr val="181818"/>
                        </a:buClr>
                        <a:buSzTx/>
                        <a:buFontTx/>
                        <a:buNone/>
                        <a:tabLst/>
                        <a:defRPr/>
                      </a:pPr>
                      <a:r>
                        <a:rPr kumimoji="0" lang="en-US" sz="1400" b="1" i="0" u="none" strike="noStrike" kern="1200" cap="none" spc="0" normalizeH="0" baseline="0" noProof="0" dirty="0">
                          <a:ln>
                            <a:noFill/>
                          </a:ln>
                          <a:solidFill>
                            <a:schemeClr val="bg1"/>
                          </a:solidFill>
                          <a:effectLst/>
                          <a:uLnTx/>
                          <a:uFillTx/>
                          <a:latin typeface="+mn-lt"/>
                          <a:ea typeface="+mn-ea"/>
                          <a:cs typeface="+mn-cs"/>
                        </a:rPr>
                        <a:t>Socio-</a:t>
                      </a:r>
                    </a:p>
                    <a:p>
                      <a:pPr marL="0" marR="0" lvl="0" indent="0" algn="l" defTabSz="914400" rtl="0" eaLnBrk="1" fontAlgn="auto" latinLnBrk="0" hangingPunct="1">
                        <a:lnSpc>
                          <a:spcPct val="100000"/>
                        </a:lnSpc>
                        <a:spcBef>
                          <a:spcPts val="0"/>
                        </a:spcBef>
                        <a:spcAft>
                          <a:spcPts val="0"/>
                        </a:spcAft>
                        <a:buClr>
                          <a:srgbClr val="181818"/>
                        </a:buClr>
                        <a:buSzTx/>
                        <a:buFontTx/>
                        <a:buNone/>
                        <a:tabLst/>
                        <a:defRPr/>
                      </a:pPr>
                      <a:r>
                        <a:rPr kumimoji="0" lang="en-US" sz="1400" b="1" i="0" u="none" strike="noStrike" kern="1200" cap="none" spc="0" normalizeH="0" baseline="0" noProof="0" dirty="0">
                          <a:ln>
                            <a:noFill/>
                          </a:ln>
                          <a:solidFill>
                            <a:schemeClr val="bg1"/>
                          </a:solidFill>
                          <a:effectLst/>
                          <a:uLnTx/>
                          <a:uFillTx/>
                          <a:latin typeface="+mn-lt"/>
                          <a:ea typeface="+mn-ea"/>
                          <a:cs typeface="+mn-cs"/>
                        </a:rPr>
                        <a:t>demography</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l" defTabSz="914400" rtl="0" eaLnBrk="1" fontAlgn="auto" latinLnBrk="0" hangingPunct="1">
                        <a:lnSpc>
                          <a:spcPct val="100000"/>
                        </a:lnSpc>
                        <a:spcBef>
                          <a:spcPts val="600"/>
                        </a:spcBef>
                        <a:spcAft>
                          <a:spcPts val="0"/>
                        </a:spcAft>
                        <a:buClr>
                          <a:srgbClr val="181818"/>
                        </a:buClr>
                        <a:buSzTx/>
                        <a:buFontTx/>
                        <a:buNone/>
                        <a:tabLst/>
                        <a:defRPr/>
                      </a:pPr>
                      <a:r>
                        <a:rPr kumimoji="0" lang="en-US" sz="1400" b="0" i="0" u="none" strike="noStrike" kern="1200" cap="none" spc="0" normalizeH="0" baseline="0" noProof="0" dirty="0">
                          <a:ln>
                            <a:noFill/>
                          </a:ln>
                          <a:solidFill>
                            <a:srgbClr val="181818"/>
                          </a:solidFill>
                          <a:effectLst/>
                          <a:uLnTx/>
                          <a:uFillTx/>
                          <a:latin typeface="+mn-lt"/>
                          <a:ea typeface="+mn-ea"/>
                          <a:cs typeface="+mn-cs"/>
                        </a:rPr>
                        <a:t>Less often children</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R="0" lvl="0" algn="l" defTabSz="914400" rtl="0" eaLnBrk="1" fontAlgn="auto" latinLnBrk="0" hangingPunct="1">
                        <a:lnSpc>
                          <a:spcPct val="100000"/>
                        </a:lnSpc>
                        <a:spcBef>
                          <a:spcPts val="600"/>
                        </a:spcBef>
                        <a:spcAft>
                          <a:spcPts val="0"/>
                        </a:spcAft>
                        <a:buClr>
                          <a:srgbClr val="181818"/>
                        </a:buClr>
                        <a:buSzTx/>
                        <a:tabLst/>
                        <a:defRPr/>
                      </a:pPr>
                      <a:r>
                        <a:rPr kumimoji="0" lang="en-US" sz="1400" b="0" i="0" u="none" strike="noStrike" kern="1200" cap="none" spc="0" normalizeH="0" baseline="0" noProof="0" dirty="0">
                          <a:ln>
                            <a:noFill/>
                          </a:ln>
                          <a:solidFill>
                            <a:srgbClr val="181818"/>
                          </a:solidFill>
                          <a:effectLst/>
                          <a:uLnTx/>
                          <a:uFillTx/>
                          <a:latin typeface="+mn-lt"/>
                          <a:ea typeface="+mn-ea"/>
                          <a:cs typeface="+mn-cs"/>
                        </a:rPr>
                        <a:t>Less often children</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914400" rtl="0" eaLnBrk="1" fontAlgn="auto" latinLnBrk="0" hangingPunct="1">
                        <a:lnSpc>
                          <a:spcPct val="100000"/>
                        </a:lnSpc>
                        <a:spcBef>
                          <a:spcPts val="600"/>
                        </a:spcBef>
                        <a:spcAft>
                          <a:spcPts val="0"/>
                        </a:spcAft>
                        <a:buClr>
                          <a:srgbClr val="181818"/>
                        </a:buClr>
                        <a:buSzTx/>
                        <a:buFontTx/>
                        <a:buNone/>
                        <a:tabLst/>
                        <a:defRPr/>
                      </a:pPr>
                      <a:r>
                        <a:rPr kumimoji="0" lang="en-US" sz="1400" b="0" i="0" u="none" strike="noStrike" kern="1200" cap="none" spc="0" normalizeH="0" baseline="0" noProof="0" dirty="0">
                          <a:ln>
                            <a:noFill/>
                          </a:ln>
                          <a:solidFill>
                            <a:srgbClr val="181818"/>
                          </a:solidFill>
                          <a:effectLst/>
                          <a:uLnTx/>
                          <a:uFillTx/>
                          <a:latin typeface="+mn-lt"/>
                          <a:ea typeface="+mn-ea"/>
                          <a:cs typeface="+mn-cs"/>
                        </a:rPr>
                        <a:t>Married and relatively often living in apartments</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914400" rtl="0" eaLnBrk="1" fontAlgn="auto" latinLnBrk="0" hangingPunct="1">
                        <a:lnSpc>
                          <a:spcPct val="100000"/>
                        </a:lnSpc>
                        <a:spcBef>
                          <a:spcPts val="600"/>
                        </a:spcBef>
                        <a:spcAft>
                          <a:spcPts val="0"/>
                        </a:spcAft>
                        <a:buClr>
                          <a:srgbClr val="181818"/>
                        </a:buClr>
                        <a:buSzTx/>
                        <a:buFontTx/>
                        <a:buNone/>
                        <a:tabLst/>
                        <a:defRPr/>
                      </a:pPr>
                      <a:r>
                        <a:rPr kumimoji="0" lang="en-US" sz="1400" b="0" i="0" u="none" strike="noStrike" kern="1200" cap="none" spc="0" normalizeH="0" baseline="0" noProof="0" dirty="0">
                          <a:ln>
                            <a:noFill/>
                          </a:ln>
                          <a:solidFill>
                            <a:srgbClr val="181818"/>
                          </a:solidFill>
                          <a:effectLst/>
                          <a:uLnTx/>
                          <a:uFillTx/>
                          <a:latin typeface="+mn-lt"/>
                          <a:ea typeface="+mn-ea"/>
                          <a:cs typeface="+mn-cs"/>
                        </a:rPr>
                        <a:t>Married, often well educated with higher income, living in own house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914400" rtl="0" eaLnBrk="1" fontAlgn="auto" latinLnBrk="0" hangingPunct="1">
                        <a:lnSpc>
                          <a:spcPct val="100000"/>
                        </a:lnSpc>
                        <a:spcBef>
                          <a:spcPts val="400"/>
                        </a:spcBef>
                        <a:spcAft>
                          <a:spcPts val="0"/>
                        </a:spcAft>
                        <a:buClr>
                          <a:srgbClr val="181818"/>
                        </a:buClr>
                        <a:buSzTx/>
                        <a:buFontTx/>
                        <a:buNone/>
                        <a:tabLst/>
                        <a:defRPr/>
                      </a:pPr>
                      <a:r>
                        <a:rPr kumimoji="0" lang="en-US" sz="1400" b="0" i="0" u="none" strike="noStrike" kern="1200" cap="none" spc="0" normalizeH="0" baseline="0" noProof="0" dirty="0">
                          <a:ln>
                            <a:noFill/>
                          </a:ln>
                          <a:solidFill>
                            <a:srgbClr val="181818"/>
                          </a:solidFill>
                          <a:effectLst/>
                          <a:uLnTx/>
                          <a:uFillTx/>
                          <a:latin typeface="+mn-lt"/>
                          <a:ea typeface="+mn-ea"/>
                          <a:cs typeface="+mn-cs"/>
                        </a:rPr>
                        <a:t>Men, well educated</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707840395"/>
                  </a:ext>
                </a:extLst>
              </a:tr>
              <a:tr h="1176548">
                <a:tc>
                  <a:txBody>
                    <a:bodyPr/>
                    <a:lstStyle/>
                    <a:p>
                      <a:pPr marL="0" marR="0" lvl="0" indent="0" algn="l" defTabSz="914400" rtl="0" eaLnBrk="1" fontAlgn="auto" latinLnBrk="0" hangingPunct="1">
                        <a:lnSpc>
                          <a:spcPct val="100000"/>
                        </a:lnSpc>
                        <a:spcBef>
                          <a:spcPts val="0"/>
                        </a:spcBef>
                        <a:spcAft>
                          <a:spcPts val="0"/>
                        </a:spcAft>
                        <a:buClr>
                          <a:srgbClr val="181818"/>
                        </a:buClr>
                        <a:buSzTx/>
                        <a:buFontTx/>
                        <a:buNone/>
                        <a:tabLst/>
                        <a:defRPr/>
                      </a:pPr>
                      <a:r>
                        <a:rPr kumimoji="0" lang="en-US" sz="1400" b="1" i="0" u="none" strike="noStrike" kern="1200" cap="none" spc="0" normalizeH="0" baseline="0" noProof="0" dirty="0">
                          <a:ln>
                            <a:noFill/>
                          </a:ln>
                          <a:solidFill>
                            <a:schemeClr val="bg1"/>
                          </a:solidFill>
                          <a:effectLst/>
                          <a:uLnTx/>
                          <a:uFillTx/>
                          <a:latin typeface="+mn-lt"/>
                          <a:ea typeface="+mn-ea"/>
                          <a:cs typeface="+mn-cs"/>
                        </a:rPr>
                        <a:t>Life </a:t>
                      </a:r>
                    </a:p>
                    <a:p>
                      <a:pPr marL="0" marR="0" lvl="0" indent="0" algn="l" defTabSz="914400" rtl="0" eaLnBrk="1" fontAlgn="auto" latinLnBrk="0" hangingPunct="1">
                        <a:lnSpc>
                          <a:spcPct val="100000"/>
                        </a:lnSpc>
                        <a:spcBef>
                          <a:spcPts val="0"/>
                        </a:spcBef>
                        <a:spcAft>
                          <a:spcPts val="0"/>
                        </a:spcAft>
                        <a:buClr>
                          <a:srgbClr val="181818"/>
                        </a:buClr>
                        <a:buSzTx/>
                        <a:buFontTx/>
                        <a:buNone/>
                        <a:tabLst/>
                        <a:defRPr/>
                      </a:pPr>
                      <a:r>
                        <a:rPr kumimoji="0" lang="en-US" sz="1400" b="1" i="0" u="none" strike="noStrike" kern="1200" cap="none" spc="0" normalizeH="0" baseline="0" noProof="0" dirty="0">
                          <a:ln>
                            <a:noFill/>
                          </a:ln>
                          <a:solidFill>
                            <a:schemeClr val="bg1"/>
                          </a:solidFill>
                          <a:effectLst/>
                          <a:uLnTx/>
                          <a:uFillTx/>
                          <a:latin typeface="+mn-lt"/>
                          <a:ea typeface="+mn-ea"/>
                          <a:cs typeface="+mn-cs"/>
                        </a:rPr>
                        <a:t>situation</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81818"/>
                          </a:solidFill>
                          <a:effectLst/>
                          <a:uLnTx/>
                          <a:uFillTx/>
                          <a:latin typeface="+mn-lt"/>
                          <a:ea typeface="+mn-ea"/>
                          <a:cs typeface="+mn-cs"/>
                        </a:rPr>
                        <a:t>They more often feel alone, and they see relatives less often</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10000"/>
                        <a:lumOff val="9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81818"/>
                          </a:solidFill>
                          <a:effectLst/>
                          <a:uLnTx/>
                          <a:uFillTx/>
                          <a:latin typeface="+mn-lt"/>
                          <a:ea typeface="+mn-ea"/>
                          <a:cs typeface="+mn-cs"/>
                        </a:rPr>
                        <a:t>They live and feel alone, but also health and finances limits their life.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10000"/>
                        <a:lumOff val="90000"/>
                      </a:schemeClr>
                    </a:solidFill>
                  </a:tcPr>
                </a:tc>
                <a:tc>
                  <a:txBody>
                    <a:bodyPr/>
                    <a:lstStyle/>
                    <a:p>
                      <a:pPr algn="l"/>
                      <a:r>
                        <a:rPr kumimoji="0" lang="en-US" sz="1400" b="0" i="0" u="none" strike="noStrike" kern="1200" cap="none" spc="0" normalizeH="0" baseline="0" noProof="0" dirty="0">
                          <a:ln>
                            <a:noFill/>
                          </a:ln>
                          <a:solidFill>
                            <a:srgbClr val="181818"/>
                          </a:solidFill>
                          <a:effectLst/>
                          <a:uLnTx/>
                          <a:uFillTx/>
                          <a:latin typeface="+mn-lt"/>
                          <a:ea typeface="+mn-ea"/>
                          <a:cs typeface="+mn-cs"/>
                        </a:rPr>
                        <a:t>Socialize with friends more often than other seniors. Don't think they will get lonelier when older</a:t>
                      </a:r>
                      <a:endParaRPr lang="en-US" sz="1400" dirty="0">
                        <a:solidFill>
                          <a:schemeClr val="tx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10000"/>
                        <a:lumOff val="9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81818"/>
                          </a:solidFill>
                          <a:effectLst/>
                          <a:uLnTx/>
                          <a:uFillTx/>
                          <a:latin typeface="+mn-lt"/>
                          <a:ea typeface="+mn-ea"/>
                          <a:cs typeface="+mn-cs"/>
                        </a:rPr>
                        <a:t>Life is a pleasure and concerned about climate. Higher spending, socialize with friends, exercise more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10000"/>
                        <a:lumOff val="90000"/>
                      </a:schemeClr>
                    </a:solidFill>
                  </a:tcPr>
                </a:tc>
                <a:tc>
                  <a:txBody>
                    <a:bodyPr/>
                    <a:lstStyle/>
                    <a:p>
                      <a:pPr algn="l"/>
                      <a:r>
                        <a:rPr kumimoji="0" lang="en-US" sz="1400" b="0" i="0" u="none" strike="noStrike" kern="1200" cap="none" spc="0" normalizeH="0" baseline="0" noProof="0" dirty="0">
                          <a:ln>
                            <a:noFill/>
                          </a:ln>
                          <a:solidFill>
                            <a:srgbClr val="181818"/>
                          </a:solidFill>
                          <a:effectLst/>
                          <a:uLnTx/>
                          <a:uFillTx/>
                          <a:latin typeface="+mn-lt"/>
                          <a:ea typeface="+mn-ea"/>
                          <a:cs typeface="+mn-cs"/>
                        </a:rPr>
                        <a:t>Makes money of hobby. Buy items, socialize with friends, visit restaurants, exercise, tech excitement</a:t>
                      </a:r>
                      <a:endParaRPr lang="en-US" sz="1400" dirty="0">
                        <a:solidFill>
                          <a:schemeClr val="tx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10000"/>
                        <a:lumOff val="90000"/>
                      </a:schemeClr>
                    </a:solidFill>
                  </a:tcPr>
                </a:tc>
                <a:extLst>
                  <a:ext uri="{0D108BD9-81ED-4DB2-BD59-A6C34878D82A}">
                    <a16:rowId xmlns:a16="http://schemas.microsoft.com/office/drawing/2014/main" val="313720178"/>
                  </a:ext>
                </a:extLst>
              </a:tr>
              <a:tr h="1826746">
                <a:tc>
                  <a:txBody>
                    <a:bodyPr/>
                    <a:lstStyle/>
                    <a:p>
                      <a:pPr marL="0" marR="0" lvl="0" indent="0" algn="l" defTabSz="914400" rtl="0" eaLnBrk="1" fontAlgn="auto" latinLnBrk="0" hangingPunct="1">
                        <a:lnSpc>
                          <a:spcPct val="100000"/>
                        </a:lnSpc>
                        <a:spcBef>
                          <a:spcPts val="0"/>
                        </a:spcBef>
                        <a:spcAft>
                          <a:spcPts val="0"/>
                        </a:spcAft>
                        <a:buClr>
                          <a:srgbClr val="181818"/>
                        </a:buClr>
                        <a:buSzTx/>
                        <a:buFontTx/>
                        <a:buNone/>
                        <a:tabLst/>
                        <a:defRPr/>
                      </a:pPr>
                      <a:r>
                        <a:rPr kumimoji="0" lang="en-US" sz="1400" b="1" i="0" u="none" strike="noStrike" kern="1200" cap="none" spc="0" normalizeH="0" baseline="0" noProof="0" dirty="0">
                          <a:ln>
                            <a:noFill/>
                          </a:ln>
                          <a:solidFill>
                            <a:schemeClr val="bg1"/>
                          </a:solidFill>
                          <a:effectLst/>
                          <a:uLnTx/>
                          <a:uFillTx/>
                          <a:latin typeface="+mn-lt"/>
                          <a:ea typeface="+mn-ea"/>
                          <a:cs typeface="+mn-cs"/>
                        </a:rPr>
                        <a:t>ICT </a:t>
                      </a:r>
                    </a:p>
                    <a:p>
                      <a:pPr marL="0" marR="0" lvl="0" indent="0" algn="l" defTabSz="914400" rtl="0" eaLnBrk="1" fontAlgn="auto" latinLnBrk="0" hangingPunct="1">
                        <a:lnSpc>
                          <a:spcPct val="100000"/>
                        </a:lnSpc>
                        <a:spcBef>
                          <a:spcPts val="0"/>
                        </a:spcBef>
                        <a:spcAft>
                          <a:spcPts val="0"/>
                        </a:spcAft>
                        <a:buClr>
                          <a:srgbClr val="181818"/>
                        </a:buClr>
                        <a:buSzTx/>
                        <a:buFontTx/>
                        <a:buNone/>
                        <a:tabLst/>
                        <a:defRPr/>
                      </a:pPr>
                      <a:r>
                        <a:rPr kumimoji="0" lang="en-US" sz="1400" b="1" i="0" u="none" strike="noStrike" kern="1200" cap="none" spc="0" normalizeH="0" baseline="0" noProof="0" dirty="0">
                          <a:ln>
                            <a:noFill/>
                          </a:ln>
                          <a:solidFill>
                            <a:schemeClr val="bg1"/>
                          </a:solidFill>
                          <a:effectLst/>
                          <a:uLnTx/>
                          <a:uFillTx/>
                          <a:latin typeface="+mn-lt"/>
                          <a:ea typeface="+mn-ea"/>
                          <a:cs typeface="+mn-cs"/>
                        </a:rPr>
                        <a:t>experience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81818"/>
                          </a:solidFill>
                          <a:effectLst/>
                          <a:uLnTx/>
                          <a:uFillTx/>
                          <a:latin typeface="+mn-lt"/>
                          <a:ea typeface="+mn-ea"/>
                          <a:cs typeface="+mn-cs"/>
                        </a:rPr>
                        <a:t>Fewer devices </a:t>
                      </a:r>
                      <a:br>
                        <a:rPr kumimoji="0" lang="en-US" sz="1400" b="0" i="0" u="none" strike="noStrike" kern="1200" cap="none" spc="0" normalizeH="0" baseline="0" noProof="0" dirty="0">
                          <a:ln>
                            <a:noFill/>
                          </a:ln>
                          <a:solidFill>
                            <a:srgbClr val="181818"/>
                          </a:solidFill>
                          <a:effectLst/>
                          <a:uLnTx/>
                          <a:uFillTx/>
                          <a:latin typeface="+mn-lt"/>
                          <a:ea typeface="+mn-ea"/>
                          <a:cs typeface="+mn-cs"/>
                        </a:rPr>
                      </a:br>
                      <a:r>
                        <a:rPr kumimoji="0" lang="en-US" sz="1400" b="0" i="0" u="none" strike="noStrike" kern="1200" cap="none" spc="0" normalizeH="0" baseline="0" noProof="0" dirty="0">
                          <a:ln>
                            <a:noFill/>
                          </a:ln>
                          <a:solidFill>
                            <a:srgbClr val="181818"/>
                          </a:solidFill>
                          <a:effectLst/>
                          <a:uLnTx/>
                          <a:uFillTx/>
                          <a:latin typeface="+mn-lt"/>
                          <a:ea typeface="+mn-ea"/>
                          <a:cs typeface="+mn-cs"/>
                        </a:rPr>
                        <a:t>than average </a:t>
                      </a:r>
                      <a:br>
                        <a:rPr kumimoji="0" lang="en-US" sz="1400" b="0" i="0" u="none" strike="noStrike" kern="1200" cap="none" spc="0" normalizeH="0" baseline="0" noProof="0" dirty="0">
                          <a:ln>
                            <a:noFill/>
                          </a:ln>
                          <a:solidFill>
                            <a:srgbClr val="181818"/>
                          </a:solidFill>
                          <a:effectLst/>
                          <a:uLnTx/>
                          <a:uFillTx/>
                          <a:latin typeface="+mn-lt"/>
                          <a:ea typeface="+mn-ea"/>
                          <a:cs typeface="+mn-cs"/>
                        </a:rPr>
                      </a:br>
                      <a:r>
                        <a:rPr kumimoji="0" lang="en-US" sz="1400" b="0" i="0" u="none" strike="noStrike" kern="1200" cap="none" spc="0" normalizeH="0" baseline="0" noProof="0" dirty="0">
                          <a:ln>
                            <a:noFill/>
                          </a:ln>
                          <a:solidFill>
                            <a:srgbClr val="181818"/>
                          </a:solidFill>
                          <a:effectLst/>
                          <a:uLnTx/>
                          <a:uFillTx/>
                          <a:latin typeface="+mn-lt"/>
                          <a:ea typeface="+mn-ea"/>
                          <a:cs typeface="+mn-cs"/>
                        </a:rPr>
                        <a:t>senior. Don’t do </a:t>
                      </a:r>
                      <a:br>
                        <a:rPr kumimoji="0" lang="en-US" sz="1400" b="0" i="0" u="none" strike="noStrike" kern="1200" cap="none" spc="0" normalizeH="0" baseline="0" noProof="0" dirty="0">
                          <a:ln>
                            <a:noFill/>
                          </a:ln>
                          <a:solidFill>
                            <a:srgbClr val="181818"/>
                          </a:solidFill>
                          <a:effectLst/>
                          <a:uLnTx/>
                          <a:uFillTx/>
                          <a:latin typeface="+mn-lt"/>
                          <a:ea typeface="+mn-ea"/>
                          <a:cs typeface="+mn-cs"/>
                        </a:rPr>
                      </a:br>
                      <a:r>
                        <a:rPr kumimoji="0" lang="en-US" sz="1400" b="0" i="0" u="none" strike="noStrike" kern="1200" cap="none" spc="0" normalizeH="0" baseline="0" noProof="0" dirty="0">
                          <a:ln>
                            <a:noFill/>
                          </a:ln>
                          <a:solidFill>
                            <a:srgbClr val="181818"/>
                          </a:solidFill>
                          <a:effectLst/>
                          <a:uLnTx/>
                          <a:uFillTx/>
                          <a:latin typeface="+mn-lt"/>
                          <a:ea typeface="+mn-ea"/>
                          <a:cs typeface="+mn-cs"/>
                        </a:rPr>
                        <a:t>any</a:t>
                      </a:r>
                      <a:r>
                        <a:rPr lang="en-US" sz="1400" dirty="0">
                          <a:solidFill>
                            <a:srgbClr val="181818"/>
                          </a:solidFill>
                          <a:latin typeface="+mn-lt"/>
                        </a:rPr>
                        <a:t> </a:t>
                      </a:r>
                      <a:r>
                        <a:rPr kumimoji="0" lang="en-US" sz="1400" b="0" i="0" u="none" strike="noStrike" kern="1200" cap="none" spc="0" normalizeH="0" baseline="0" noProof="0" dirty="0">
                          <a:ln>
                            <a:noFill/>
                          </a:ln>
                          <a:solidFill>
                            <a:srgbClr val="181818"/>
                          </a:solidFill>
                          <a:effectLst/>
                          <a:uLnTx/>
                          <a:uFillTx/>
                          <a:latin typeface="+mn-lt"/>
                          <a:ea typeface="+mn-ea"/>
                          <a:cs typeface="+mn-cs"/>
                        </a:rPr>
                        <a:t>activities off </a:t>
                      </a:r>
                      <a:br>
                        <a:rPr kumimoji="0" lang="en-US" sz="1400" b="0" i="0" u="none" strike="noStrike" kern="1200" cap="none" spc="0" normalizeH="0" baseline="0" noProof="0" dirty="0">
                          <a:ln>
                            <a:noFill/>
                          </a:ln>
                          <a:solidFill>
                            <a:srgbClr val="181818"/>
                          </a:solidFill>
                          <a:effectLst/>
                          <a:uLnTx/>
                          <a:uFillTx/>
                          <a:latin typeface="+mn-lt"/>
                          <a:ea typeface="+mn-ea"/>
                          <a:cs typeface="+mn-cs"/>
                        </a:rPr>
                      </a:br>
                      <a:r>
                        <a:rPr kumimoji="0" lang="en-US" sz="1400" b="0" i="0" u="none" strike="noStrike" kern="1200" cap="none" spc="0" normalizeH="0" baseline="0" noProof="0" dirty="0">
                          <a:ln>
                            <a:noFill/>
                          </a:ln>
                          <a:solidFill>
                            <a:srgbClr val="181818"/>
                          </a:solidFill>
                          <a:effectLst/>
                          <a:uLnTx/>
                          <a:uFillTx/>
                          <a:latin typeface="+mn-lt"/>
                          <a:ea typeface="+mn-ea"/>
                          <a:cs typeface="+mn-cs"/>
                        </a:rPr>
                        <a:t>or on-line more </a:t>
                      </a:r>
                      <a:br>
                        <a:rPr kumimoji="0" lang="en-US" sz="1400" b="0" i="0" u="none" strike="noStrike" kern="1200" cap="none" spc="0" normalizeH="0" baseline="0" noProof="0" dirty="0">
                          <a:ln>
                            <a:noFill/>
                          </a:ln>
                          <a:solidFill>
                            <a:srgbClr val="181818"/>
                          </a:solidFill>
                          <a:effectLst/>
                          <a:uLnTx/>
                          <a:uFillTx/>
                          <a:latin typeface="+mn-lt"/>
                          <a:ea typeface="+mn-ea"/>
                          <a:cs typeface="+mn-cs"/>
                        </a:rPr>
                      </a:br>
                      <a:r>
                        <a:rPr kumimoji="0" lang="en-US" sz="1400" b="0" i="0" u="none" strike="noStrike" kern="1200" cap="none" spc="0" normalizeH="0" baseline="0" noProof="0" dirty="0">
                          <a:ln>
                            <a:noFill/>
                          </a:ln>
                          <a:solidFill>
                            <a:srgbClr val="181818"/>
                          </a:solidFill>
                          <a:effectLst/>
                          <a:uLnTx/>
                          <a:uFillTx/>
                          <a:latin typeface="+mn-lt"/>
                          <a:ea typeface="+mn-ea"/>
                          <a:cs typeface="+mn-cs"/>
                        </a:rPr>
                        <a:t>than average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81818"/>
                          </a:solidFill>
                          <a:effectLst/>
                          <a:uLnTx/>
                          <a:uFillTx/>
                          <a:latin typeface="+mn-lt"/>
                          <a:ea typeface="+mn-ea"/>
                          <a:cs typeface="+mn-cs"/>
                        </a:rPr>
                        <a:t>Fewer devices than average senior. Watches TV on TV screen more than average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81818"/>
                          </a:solidFill>
                          <a:effectLst/>
                          <a:uLnTx/>
                          <a:uFillTx/>
                          <a:latin typeface="+mn-lt"/>
                          <a:ea typeface="+mn-ea"/>
                          <a:cs typeface="+mn-cs"/>
                        </a:rPr>
                        <a:t>Having home device monitoring electricity/ water more often than average senior</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81818"/>
                          </a:solidFill>
                          <a:effectLst/>
                          <a:uLnTx/>
                          <a:uFillTx/>
                          <a:latin typeface="+mn-lt"/>
                          <a:ea typeface="+mn-ea"/>
                          <a:cs typeface="+mn-cs"/>
                        </a:rPr>
                        <a:t>Drive's car, and use devices like smartphone, laptop, tablet, internet TV and have home alarm more than average seniors</a:t>
                      </a:r>
                      <a:endParaRPr kumimoji="0" lang="en-US" sz="1100" b="0" i="0" u="none" strike="noStrike" kern="1200" cap="none" spc="0" normalizeH="0" baseline="0" noProof="0" dirty="0">
                        <a:ln>
                          <a:noFill/>
                        </a:ln>
                        <a:solidFill>
                          <a:srgbClr val="181818"/>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81818"/>
                          </a:solidFill>
                          <a:effectLst/>
                          <a:uLnTx/>
                          <a:uFillTx/>
                          <a:latin typeface="+mn-lt"/>
                          <a:ea typeface="+mn-ea"/>
                          <a:cs typeface="+mn-cs"/>
                        </a:rPr>
                        <a:t>More devices; smartphone, tablet, internet TV, device monitoring electricity/water, automated heating/ ventilation system and smart speaker</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extLst>
                  <a:ext uri="{0D108BD9-81ED-4DB2-BD59-A6C34878D82A}">
                    <a16:rowId xmlns:a16="http://schemas.microsoft.com/office/drawing/2014/main" val="2767963820"/>
                  </a:ext>
                </a:extLst>
              </a:tr>
              <a:tr h="309618">
                <a:tc>
                  <a:txBody>
                    <a:bodyPr/>
                    <a:lstStyle/>
                    <a:p>
                      <a:pPr algn="l"/>
                      <a:endParaRPr lang="en-US" sz="1400" dirty="0">
                        <a:solidFill>
                          <a:schemeClr val="tx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chemeClr val="tx1"/>
                          </a:solidFill>
                          <a:effectLst/>
                          <a:uLnTx/>
                          <a:uFillTx/>
                          <a:latin typeface="+mn-lt"/>
                          <a:ea typeface="+mn-ea"/>
                          <a:cs typeface="Ericsson Hilda" pitchFamily="34" charset="0"/>
                        </a:rPr>
                        <a:t>20%</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8E8E8"/>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chemeClr val="tx1"/>
                          </a:solidFill>
                          <a:effectLst/>
                          <a:uLnTx/>
                          <a:uFillTx/>
                          <a:latin typeface="+mn-lt"/>
                          <a:ea typeface="+mn-ea"/>
                          <a:cs typeface="Ericsson Hilda" pitchFamily="34" charset="0"/>
                        </a:rPr>
                        <a:t>26%</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8E8E8"/>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chemeClr val="tx1"/>
                          </a:solidFill>
                          <a:effectLst/>
                          <a:uLnTx/>
                          <a:uFillTx/>
                          <a:latin typeface="+mn-lt"/>
                          <a:ea typeface="+mn-ea"/>
                          <a:cs typeface="Ericsson Hilda" pitchFamily="34" charset="0"/>
                        </a:rPr>
                        <a:t>25%</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8E8E8"/>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kern="0" dirty="0">
                          <a:solidFill>
                            <a:schemeClr val="tx1"/>
                          </a:solidFill>
                          <a:latin typeface="+mn-lt"/>
                          <a:cs typeface="Ericsson Hilda" pitchFamily="34" charset="0"/>
                        </a:rPr>
                        <a:t>13</a:t>
                      </a:r>
                      <a:r>
                        <a:rPr kumimoji="0" lang="en-GB" sz="1400" b="0" i="0" u="none" strike="noStrike" kern="0" cap="none" spc="0" normalizeH="0" baseline="0" noProof="0" dirty="0">
                          <a:ln>
                            <a:noFill/>
                          </a:ln>
                          <a:solidFill>
                            <a:schemeClr val="tx1"/>
                          </a:solidFill>
                          <a:effectLst/>
                          <a:uLnTx/>
                          <a:uFillTx/>
                          <a:latin typeface="+mn-lt"/>
                          <a:ea typeface="+mn-ea"/>
                          <a:cs typeface="Ericsson Hilda" pitchFamily="34" charset="0"/>
                        </a:rPr>
                        <a: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8E8E8"/>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kern="0" dirty="0">
                          <a:solidFill>
                            <a:schemeClr val="tx1"/>
                          </a:solidFill>
                          <a:latin typeface="+mn-lt"/>
                          <a:cs typeface="Ericsson Hilda" pitchFamily="34" charset="0"/>
                        </a:rPr>
                        <a:t>16</a:t>
                      </a:r>
                      <a:r>
                        <a:rPr kumimoji="0" lang="en-GB" sz="1400" b="0" i="0" u="none" strike="noStrike" kern="0" cap="none" spc="0" normalizeH="0" baseline="0" noProof="0" dirty="0">
                          <a:ln>
                            <a:noFill/>
                          </a:ln>
                          <a:solidFill>
                            <a:schemeClr val="tx1"/>
                          </a:solidFill>
                          <a:effectLst/>
                          <a:uLnTx/>
                          <a:uFillTx/>
                          <a:latin typeface="+mn-lt"/>
                          <a:ea typeface="+mn-ea"/>
                          <a:cs typeface="Ericsson Hilda" pitchFamily="34" charset="0"/>
                        </a:rPr>
                        <a: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8E8E8"/>
                    </a:solidFill>
                  </a:tcPr>
                </a:tc>
                <a:extLst>
                  <a:ext uri="{0D108BD9-81ED-4DB2-BD59-A6C34878D82A}">
                    <a16:rowId xmlns:a16="http://schemas.microsoft.com/office/drawing/2014/main" val="2422786452"/>
                  </a:ext>
                </a:extLst>
              </a:tr>
            </a:tbl>
          </a:graphicData>
        </a:graphic>
      </p:graphicFrame>
      <p:sp>
        <p:nvSpPr>
          <p:cNvPr id="5" name="TextBox 4">
            <a:extLst>
              <a:ext uri="{FF2B5EF4-FFF2-40B4-BE49-F238E27FC236}">
                <a16:creationId xmlns:a16="http://schemas.microsoft.com/office/drawing/2014/main" id="{D7B82337-AF27-4EE5-8349-F94889A8D034}"/>
              </a:ext>
            </a:extLst>
          </p:cNvPr>
          <p:cNvSpPr txBox="1"/>
          <p:nvPr/>
        </p:nvSpPr>
        <p:spPr bwMode="auto">
          <a:xfrm>
            <a:off x="426179" y="6237288"/>
            <a:ext cx="5500688" cy="319506"/>
          </a:xfrm>
          <a:prstGeom prst="rect">
            <a:avLst/>
          </a:prstGeom>
          <a:noFill/>
          <a:ln w="12700">
            <a:noFill/>
            <a:miter lim="800000"/>
            <a:headEnd/>
            <a:tailEnd/>
          </a:ln>
        </p:spPr>
        <p:txBody>
          <a:bodyPr vert="horz" wrap="square" lIns="72000" tIns="36000" rIns="73152" bIns="36576" numCol="1" rtlCol="0" anchor="t" anchorCtr="0" compatLnSpc="1">
            <a:prstTxWarp prst="textNoShape">
              <a:avLst/>
            </a:prstTxWarp>
            <a:spAutoFit/>
          </a:bodyPr>
          <a:lstStyle/>
          <a:p>
            <a:pPr>
              <a:buClr>
                <a:schemeClr val="tx1"/>
              </a:buClr>
            </a:pPr>
            <a:r>
              <a:rPr lang="sv-SE" sz="800" dirty="0">
                <a:solidFill>
                  <a:schemeClr val="tx2"/>
                </a:solidFill>
                <a:latin typeface="+mn-lt"/>
              </a:rPr>
              <a:t>Source: Ericsson ConsumerLab Analytical platform, Senior study, October 2019</a:t>
            </a:r>
          </a:p>
          <a:p>
            <a:pPr>
              <a:buClr>
                <a:schemeClr val="tx1"/>
              </a:buClr>
            </a:pPr>
            <a:r>
              <a:rPr lang="sv-SE" sz="800" dirty="0">
                <a:solidFill>
                  <a:schemeClr val="tx2"/>
                </a:solidFill>
                <a:latin typeface="+mn-lt"/>
              </a:rPr>
              <a:t>Base: Online population </a:t>
            </a:r>
            <a:r>
              <a:rPr lang="sv-SE" sz="800" dirty="0" err="1">
                <a:solidFill>
                  <a:schemeClr val="tx2"/>
                </a:solidFill>
                <a:latin typeface="+mn-lt"/>
              </a:rPr>
              <a:t>aged</a:t>
            </a:r>
            <a:r>
              <a:rPr lang="sv-SE" sz="800" dirty="0">
                <a:solidFill>
                  <a:schemeClr val="tx2"/>
                </a:solidFill>
                <a:latin typeface="+mn-lt"/>
              </a:rPr>
              <a:t> 65-74 </a:t>
            </a:r>
            <a:r>
              <a:rPr lang="sv-SE" sz="800" dirty="0" err="1">
                <a:solidFill>
                  <a:schemeClr val="tx2"/>
                </a:solidFill>
                <a:latin typeface="+mn-lt"/>
              </a:rPr>
              <a:t>years</a:t>
            </a:r>
            <a:r>
              <a:rPr lang="sv-SE" sz="800" dirty="0">
                <a:solidFill>
                  <a:schemeClr val="tx2"/>
                </a:solidFill>
                <a:latin typeface="+mn-lt"/>
              </a:rPr>
              <a:t> within Canada, China, Germany, Italy, Japan, Sweden. UK and US</a:t>
            </a:r>
            <a:endParaRPr lang="en-US" sz="800" dirty="0">
              <a:solidFill>
                <a:schemeClr val="tx2"/>
              </a:solidFill>
              <a:latin typeface="+mn-lt"/>
            </a:endParaRPr>
          </a:p>
        </p:txBody>
      </p:sp>
    </p:spTree>
    <p:custDataLst>
      <p:tags r:id="rId1"/>
    </p:custDataLst>
    <p:extLst>
      <p:ext uri="{BB962C8B-B14F-4D97-AF65-F5344CB8AC3E}">
        <p14:creationId xmlns:p14="http://schemas.microsoft.com/office/powerpoint/2010/main" val="35011694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80FFD-7CBB-4654-90A5-3A62E33F86D2}"/>
              </a:ext>
            </a:extLst>
          </p:cNvPr>
          <p:cNvSpPr>
            <a:spLocks noGrp="1"/>
          </p:cNvSpPr>
          <p:nvPr>
            <p:ph type="title"/>
          </p:nvPr>
        </p:nvSpPr>
        <p:spPr>
          <a:xfrm>
            <a:off x="479424" y="476250"/>
            <a:ext cx="10177690" cy="1081088"/>
          </a:xfrm>
        </p:spPr>
        <p:txBody>
          <a:bodyPr/>
          <a:lstStyle/>
          <a:p>
            <a:r>
              <a:rPr lang="en-US" dirty="0"/>
              <a:t>Current tech polarization to follow also in future? </a:t>
            </a:r>
          </a:p>
        </p:txBody>
      </p:sp>
      <p:sp>
        <p:nvSpPr>
          <p:cNvPr id="3" name="Rectangle 2">
            <a:extLst>
              <a:ext uri="{FF2B5EF4-FFF2-40B4-BE49-F238E27FC236}">
                <a16:creationId xmlns:a16="http://schemas.microsoft.com/office/drawing/2014/main" id="{9F6B828A-6F59-40CE-B25B-8763662FC5EF}"/>
              </a:ext>
            </a:extLst>
          </p:cNvPr>
          <p:cNvSpPr/>
          <p:nvPr/>
        </p:nvSpPr>
        <p:spPr>
          <a:xfrm>
            <a:off x="4862322" y="1844675"/>
            <a:ext cx="2596896" cy="2093976"/>
          </a:xfrm>
          <a:prstGeom prst="rect">
            <a:avLst/>
          </a:prstGeom>
          <a:ln>
            <a:solidFill>
              <a:schemeClr val="accent1"/>
            </a:solidFill>
          </a:ln>
        </p:spPr>
        <p:txBody>
          <a:bodyPr wrap="square" lIns="91440" tIns="91440" bIns="91440" anchor="ctr" anchorCtr="0">
            <a:noAutofit/>
          </a:bodyPr>
          <a:lstStyle/>
          <a:p>
            <a:pPr lvl="0" algn="l" fontAlgn="base">
              <a:spcBef>
                <a:spcPts val="300"/>
              </a:spcBef>
              <a:spcAft>
                <a:spcPct val="0"/>
              </a:spcAft>
              <a:buClr>
                <a:srgbClr val="FFFFFF"/>
              </a:buClr>
              <a:defRPr/>
            </a:pPr>
            <a:r>
              <a:rPr lang="en-US" sz="1600" dirty="0">
                <a:latin typeface="+mn-lt"/>
              </a:rPr>
              <a:t>7 in 10 among tech savvy seniors browse on the Internet daily and 5 in 10 watch video clips, compared to 3 in 10 respectively 1 in 10 among traditional seniors.</a:t>
            </a:r>
            <a:endParaRPr lang="en-US" sz="1600" dirty="0">
              <a:highlight>
                <a:srgbClr val="FFFF00"/>
              </a:highlight>
              <a:latin typeface="+mn-lt"/>
            </a:endParaRPr>
          </a:p>
        </p:txBody>
      </p:sp>
      <p:graphicFrame>
        <p:nvGraphicFramePr>
          <p:cNvPr id="9" name="Chart 8">
            <a:extLst>
              <a:ext uri="{FF2B5EF4-FFF2-40B4-BE49-F238E27FC236}">
                <a16:creationId xmlns:a16="http://schemas.microsoft.com/office/drawing/2014/main" id="{06C22D98-C887-4B55-9FDE-D3BA6A19FDCB}"/>
              </a:ext>
            </a:extLst>
          </p:cNvPr>
          <p:cNvGraphicFramePr/>
          <p:nvPr/>
        </p:nvGraphicFramePr>
        <p:xfrm>
          <a:off x="479425" y="1554092"/>
          <a:ext cx="4213911" cy="466245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3262A065-1263-42C2-AFF3-5FF7BE9BA917}"/>
              </a:ext>
            </a:extLst>
          </p:cNvPr>
          <p:cNvGraphicFramePr/>
          <p:nvPr/>
        </p:nvGraphicFramePr>
        <p:xfrm>
          <a:off x="7669698" y="1555220"/>
          <a:ext cx="4043330" cy="4728555"/>
        </p:xfrm>
        <a:graphic>
          <a:graphicData uri="http://schemas.openxmlformats.org/drawingml/2006/chart">
            <c:chart xmlns:c="http://schemas.openxmlformats.org/drawingml/2006/chart" xmlns:r="http://schemas.openxmlformats.org/officeDocument/2006/relationships" r:id="rId4"/>
          </a:graphicData>
        </a:graphic>
      </p:graphicFrame>
      <p:sp>
        <p:nvSpPr>
          <p:cNvPr id="13" name="Rectangle 12">
            <a:extLst>
              <a:ext uri="{FF2B5EF4-FFF2-40B4-BE49-F238E27FC236}">
                <a16:creationId xmlns:a16="http://schemas.microsoft.com/office/drawing/2014/main" id="{0CAAF983-1819-43CB-96C5-4E5827B58693}"/>
              </a:ext>
            </a:extLst>
          </p:cNvPr>
          <p:cNvSpPr/>
          <p:nvPr/>
        </p:nvSpPr>
        <p:spPr>
          <a:xfrm>
            <a:off x="4862323" y="4149724"/>
            <a:ext cx="2592577" cy="2090909"/>
          </a:xfrm>
          <a:prstGeom prst="rect">
            <a:avLst/>
          </a:prstGeom>
          <a:ln>
            <a:solidFill>
              <a:schemeClr val="accent1"/>
            </a:solidFill>
          </a:ln>
        </p:spPr>
        <p:txBody>
          <a:bodyPr wrap="square" lIns="91440" tIns="91440" bIns="91440" anchor="ctr" anchorCtr="0">
            <a:noAutofit/>
          </a:bodyPr>
          <a:lstStyle/>
          <a:p>
            <a:pPr lvl="0" algn="l" fontAlgn="base">
              <a:spcBef>
                <a:spcPts val="300"/>
              </a:spcBef>
              <a:spcAft>
                <a:spcPct val="0"/>
              </a:spcAft>
              <a:buClr>
                <a:srgbClr val="FFFFFF"/>
              </a:buClr>
              <a:defRPr/>
            </a:pPr>
            <a:r>
              <a:rPr lang="en-US" sz="1600" dirty="0">
                <a:latin typeface="+mn-lt"/>
              </a:rPr>
              <a:t>3 in 10 among tech savvy seniors are very fascinated about the possibilities new mobile technology (5G) will bring, compared to only 1 in 10 among the traditional</a:t>
            </a:r>
          </a:p>
        </p:txBody>
      </p:sp>
      <p:sp>
        <p:nvSpPr>
          <p:cNvPr id="8" name="TextBox 7">
            <a:extLst>
              <a:ext uri="{FF2B5EF4-FFF2-40B4-BE49-F238E27FC236}">
                <a16:creationId xmlns:a16="http://schemas.microsoft.com/office/drawing/2014/main" id="{E959941A-64F0-4690-A389-6828A75BCB9D}"/>
              </a:ext>
            </a:extLst>
          </p:cNvPr>
          <p:cNvSpPr txBox="1"/>
          <p:nvPr/>
        </p:nvSpPr>
        <p:spPr bwMode="auto">
          <a:xfrm>
            <a:off x="426179" y="6237288"/>
            <a:ext cx="5500688" cy="319506"/>
          </a:xfrm>
          <a:prstGeom prst="rect">
            <a:avLst/>
          </a:prstGeom>
          <a:noFill/>
          <a:ln w="12700">
            <a:noFill/>
            <a:miter lim="800000"/>
            <a:headEnd/>
            <a:tailEnd/>
          </a:ln>
        </p:spPr>
        <p:txBody>
          <a:bodyPr vert="horz" wrap="square" lIns="72000" tIns="36000" rIns="73152" bIns="36576" numCol="1" rtlCol="0" anchor="t" anchorCtr="0" compatLnSpc="1">
            <a:prstTxWarp prst="textNoShape">
              <a:avLst/>
            </a:prstTxWarp>
            <a:spAutoFit/>
          </a:bodyPr>
          <a:lstStyle/>
          <a:p>
            <a:pPr>
              <a:buClr>
                <a:schemeClr val="tx1"/>
              </a:buClr>
            </a:pPr>
            <a:r>
              <a:rPr lang="sv-SE" sz="800" dirty="0">
                <a:solidFill>
                  <a:schemeClr val="tx2"/>
                </a:solidFill>
                <a:latin typeface="+mn-lt"/>
              </a:rPr>
              <a:t>Source: Ericsson ConsumerLab Analytical platform, Senior study, October 2019</a:t>
            </a:r>
          </a:p>
          <a:p>
            <a:pPr>
              <a:buClr>
                <a:schemeClr val="tx1"/>
              </a:buClr>
            </a:pPr>
            <a:r>
              <a:rPr lang="sv-SE" sz="800" dirty="0">
                <a:solidFill>
                  <a:schemeClr val="tx2"/>
                </a:solidFill>
                <a:latin typeface="+mn-lt"/>
              </a:rPr>
              <a:t>Base: Online population </a:t>
            </a:r>
            <a:r>
              <a:rPr lang="sv-SE" sz="800" dirty="0" err="1">
                <a:solidFill>
                  <a:schemeClr val="tx2"/>
                </a:solidFill>
                <a:latin typeface="+mn-lt"/>
              </a:rPr>
              <a:t>aged</a:t>
            </a:r>
            <a:r>
              <a:rPr lang="sv-SE" sz="800" dirty="0">
                <a:solidFill>
                  <a:schemeClr val="tx2"/>
                </a:solidFill>
                <a:latin typeface="+mn-lt"/>
              </a:rPr>
              <a:t> 65-74 </a:t>
            </a:r>
            <a:r>
              <a:rPr lang="sv-SE" sz="800" dirty="0" err="1">
                <a:solidFill>
                  <a:schemeClr val="tx2"/>
                </a:solidFill>
                <a:latin typeface="+mn-lt"/>
              </a:rPr>
              <a:t>years</a:t>
            </a:r>
            <a:r>
              <a:rPr lang="sv-SE" sz="800" dirty="0">
                <a:solidFill>
                  <a:schemeClr val="tx2"/>
                </a:solidFill>
                <a:latin typeface="+mn-lt"/>
              </a:rPr>
              <a:t> within Canada, China, Germany, Italy, Japan, Sweden. UK and US</a:t>
            </a:r>
            <a:endParaRPr lang="en-US" sz="800" dirty="0">
              <a:solidFill>
                <a:schemeClr val="tx2"/>
              </a:solidFill>
              <a:latin typeface="+mn-lt"/>
            </a:endParaRPr>
          </a:p>
        </p:txBody>
      </p:sp>
    </p:spTree>
    <p:extLst>
      <p:ext uri="{BB962C8B-B14F-4D97-AF65-F5344CB8AC3E}">
        <p14:creationId xmlns:p14="http://schemas.microsoft.com/office/powerpoint/2010/main" val="88379474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EMPLAFYSLIDEID" val="637098398339222642"/>
</p:tagLst>
</file>

<file path=ppt/tags/tag10.xml><?xml version="1.0" encoding="utf-8"?>
<p:tagLst xmlns:a="http://schemas.openxmlformats.org/drawingml/2006/main" xmlns:r="http://schemas.openxmlformats.org/officeDocument/2006/relationships" xmlns:p="http://schemas.openxmlformats.org/presentationml/2006/main">
  <p:tag name="TEMPLAFYSLIDEID" val="637098398336276908"/>
</p:tagLst>
</file>

<file path=ppt/tags/tag11.xml><?xml version="1.0" encoding="utf-8"?>
<p:tagLst xmlns:a="http://schemas.openxmlformats.org/drawingml/2006/main" xmlns:r="http://schemas.openxmlformats.org/officeDocument/2006/relationships" xmlns:p="http://schemas.openxmlformats.org/presentationml/2006/main">
  <p:tag name="TEMPLAFYSLIDEID" val="637098398336723013"/>
</p:tagLst>
</file>

<file path=ppt/tags/tag12.xml><?xml version="1.0" encoding="utf-8"?>
<p:tagLst xmlns:a="http://schemas.openxmlformats.org/drawingml/2006/main" xmlns:r="http://schemas.openxmlformats.org/officeDocument/2006/relationships" xmlns:p="http://schemas.openxmlformats.org/presentationml/2006/main">
  <p:tag name="TEMPLAFYSLIDEID" val="637236742211812697"/>
</p:tagLst>
</file>

<file path=ppt/tags/tag13.xml><?xml version="1.0" encoding="utf-8"?>
<p:tagLst xmlns:a="http://schemas.openxmlformats.org/drawingml/2006/main" xmlns:r="http://schemas.openxmlformats.org/officeDocument/2006/relationships" xmlns:p="http://schemas.openxmlformats.org/presentationml/2006/main">
  <p:tag name="TEMPLAFYSLIDEID" val="637098398337816561"/>
</p:tagLst>
</file>

<file path=ppt/tags/tag2.xml><?xml version="1.0" encoding="utf-8"?>
<p:tagLst xmlns:a="http://schemas.openxmlformats.org/drawingml/2006/main" xmlns:r="http://schemas.openxmlformats.org/officeDocument/2006/relationships" xmlns:p="http://schemas.openxmlformats.org/presentationml/2006/main">
  <p:tag name="TEMPLAFYSLIDEID" val="637098398337816566"/>
</p:tagLst>
</file>

<file path=ppt/tags/tag3.xml><?xml version="1.0" encoding="utf-8"?>
<p:tagLst xmlns:a="http://schemas.openxmlformats.org/drawingml/2006/main" xmlns:r="http://schemas.openxmlformats.org/officeDocument/2006/relationships" xmlns:p="http://schemas.openxmlformats.org/presentationml/2006/main">
  <p:tag name="TEMPLAFYSLIDEID" val="637098398338285043"/>
</p:tagLst>
</file>

<file path=ppt/tags/tag4.xml><?xml version="1.0" encoding="utf-8"?>
<p:tagLst xmlns:a="http://schemas.openxmlformats.org/drawingml/2006/main" xmlns:r="http://schemas.openxmlformats.org/officeDocument/2006/relationships" xmlns:p="http://schemas.openxmlformats.org/presentationml/2006/main">
  <p:tag name="TEMPLAFYSLIDEID" val="637098398336723008"/>
</p:tagLst>
</file>

<file path=ppt/tags/tag5.xml><?xml version="1.0" encoding="utf-8"?>
<p:tagLst xmlns:a="http://schemas.openxmlformats.org/drawingml/2006/main" xmlns:r="http://schemas.openxmlformats.org/officeDocument/2006/relationships" xmlns:p="http://schemas.openxmlformats.org/presentationml/2006/main">
  <p:tag name="TEMPLAFYSLIDEID" val="637098398335363491"/>
</p:tagLst>
</file>

<file path=ppt/tags/tag6.xml><?xml version="1.0" encoding="utf-8"?>
<p:tagLst xmlns:a="http://schemas.openxmlformats.org/drawingml/2006/main" xmlns:r="http://schemas.openxmlformats.org/officeDocument/2006/relationships" xmlns:p="http://schemas.openxmlformats.org/presentationml/2006/main">
  <p:tag name="TEMPLAFYSLIDEID" val="637098398338597562"/>
</p:tagLst>
</file>

<file path=ppt/tags/tag7.xml><?xml version="1.0" encoding="utf-8"?>
<p:tagLst xmlns:a="http://schemas.openxmlformats.org/drawingml/2006/main" xmlns:r="http://schemas.openxmlformats.org/officeDocument/2006/relationships" xmlns:p="http://schemas.openxmlformats.org/presentationml/2006/main">
  <p:tag name="TEMPLAFYSLIDEID" val="637098398336723012"/>
</p:tagLst>
</file>

<file path=ppt/tags/tag8.xml><?xml version="1.0" encoding="utf-8"?>
<p:tagLst xmlns:a="http://schemas.openxmlformats.org/drawingml/2006/main" xmlns:r="http://schemas.openxmlformats.org/officeDocument/2006/relationships" xmlns:p="http://schemas.openxmlformats.org/presentationml/2006/main">
  <p:tag name="TEMPLAFYSLIDEID" val="637098398336456265"/>
</p:tagLst>
</file>

<file path=ppt/tags/tag9.xml><?xml version="1.0" encoding="utf-8"?>
<p:tagLst xmlns:a="http://schemas.openxmlformats.org/drawingml/2006/main" xmlns:r="http://schemas.openxmlformats.org/officeDocument/2006/relationships" xmlns:p="http://schemas.openxmlformats.org/presentationml/2006/main">
  <p:tag name="TEMPLAFYSLIDEID" val="637098398337996906"/>
</p:tagLst>
</file>

<file path=ppt/theme/theme1.xml><?xml version="1.0" encoding="utf-8"?>
<a:theme xmlns:a="http://schemas.openxmlformats.org/drawingml/2006/main" name="PresentationTemplate2017">
  <a:themeElements>
    <a:clrScheme name="Ericsson">
      <a:dk1>
        <a:srgbClr val="181818"/>
      </a:dk1>
      <a:lt1>
        <a:srgbClr val="FFFFFF"/>
      </a:lt1>
      <a:dk2>
        <a:srgbClr val="181818"/>
      </a:dk2>
      <a:lt2>
        <a:srgbClr val="E0E0E0"/>
      </a:lt2>
      <a:accent1>
        <a:srgbClr val="0082F0"/>
      </a:accent1>
      <a:accent2>
        <a:srgbClr val="0FC373"/>
      </a:accent2>
      <a:accent3>
        <a:srgbClr val="AF78D2"/>
      </a:accent3>
      <a:accent4>
        <a:srgbClr val="FAD22D"/>
      </a:accent4>
      <a:accent5>
        <a:srgbClr val="FF8C0A"/>
      </a:accent5>
      <a:accent6>
        <a:srgbClr val="FF3232"/>
      </a:accent6>
      <a:hlink>
        <a:srgbClr val="0082F0"/>
      </a:hlink>
      <a:folHlink>
        <a:srgbClr val="040969"/>
      </a:folHlink>
    </a:clrScheme>
    <a:fontScheme name="Ericsson">
      <a:majorFont>
        <a:latin typeface="Ericsson Hilda Light"/>
        <a:ea typeface=""/>
        <a:cs typeface=""/>
      </a:majorFont>
      <a:minorFont>
        <a:latin typeface="Ericsson Hild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12700" cap="flat" cmpd="sng" algn="ctr">
          <a:noFill/>
          <a:prstDash val="solid"/>
          <a:round/>
          <a:headEnd type="none" w="med" len="med"/>
          <a:tailEnd type="none" w="med" len="med"/>
        </a:ln>
        <a:effectLst/>
      </a:spPr>
      <a:bodyPr rot="0" spcFirstLastPara="0" vertOverflow="overflow" horzOverflow="overflow" vert="horz" wrap="square" lIns="72000" tIns="36000" rIns="73152" bIns="36576" numCol="1" spcCol="0" rtlCol="0" fromWordArt="0" anchor="t" anchorCtr="0" forceAA="0" compatLnSpc="1">
        <a:prstTxWarp prst="textNoShape">
          <a:avLst/>
        </a:prstTxWarp>
        <a:noAutofit/>
      </a:bodyPr>
      <a:lstStyle>
        <a:defPPr marL="180000" indent="-180000" algn="l">
          <a:spcBef>
            <a:spcPts val="800"/>
          </a:spcBef>
          <a:buFont typeface="Ericsson Hilda" panose="00000500000000000000" pitchFamily="2" charset="0"/>
          <a:buChar char="●"/>
          <a:defRPr dirty="0" err="1" smtClean="0">
            <a:solidFill>
              <a:schemeClr val="bg1"/>
            </a:solidFill>
            <a:latin typeface="+mn-lt"/>
          </a:defRPr>
        </a:defPPr>
      </a:lstStyle>
    </a:spDef>
    <a:lnDef>
      <a:spPr bwMode="auto">
        <a:solidFill>
          <a:schemeClr val="accent1"/>
        </a:solidFill>
        <a:ln w="12700" cap="flat" cmpd="sng" algn="ctr">
          <a:solidFill>
            <a:schemeClr val="tx1"/>
          </a:solidFill>
          <a:prstDash val="solid"/>
          <a:round/>
          <a:headEnd type="none" w="med" len="med"/>
          <a:tailEnd type="none"/>
        </a:ln>
        <a:effectLst/>
      </a:spPr>
      <a:bodyPr/>
      <a:lstStyle/>
    </a:lnDef>
    <a:txDef>
      <a:spPr/>
      <a:bodyPr vert="horz" wrap="square" lIns="72000" tIns="36000" rIns="72000" bIns="36000" rtlCol="0" anchor="t">
        <a:noAutofit/>
      </a:bodyPr>
      <a:lstStyle>
        <a:defPPr marL="180000" marR="0" indent="-180000" algn="l" defTabSz="914400" rtl="0" eaLnBrk="1" fontAlgn="base" latinLnBrk="0" hangingPunct="1">
          <a:lnSpc>
            <a:spcPct val="100000"/>
          </a:lnSpc>
          <a:spcBef>
            <a:spcPts val="800"/>
          </a:spcBef>
          <a:spcAft>
            <a:spcPct val="0"/>
          </a:spcAft>
          <a:buClrTx/>
          <a:buSzTx/>
          <a:buFont typeface="Ericsson Hilda" panose="00000500000000000000" pitchFamily="2" charset="0"/>
          <a:buChar char="●"/>
          <a:tabLst/>
          <a:defRPr kumimoji="0" sz="2000" b="0" i="0" u="none" strike="noStrike" kern="1000" cap="none" spc="-30" normalizeH="0" baseline="0" noProof="0" dirty="0" err="1" smtClean="0">
            <a:ln>
              <a:noFill/>
            </a:ln>
            <a:solidFill>
              <a:srgbClr val="181818"/>
            </a:solidFill>
            <a:effectLst/>
            <a:uLnTx/>
            <a:uFillTx/>
            <a:latin typeface="Ericsson Hilda"/>
            <a:ea typeface="+mn-ea"/>
            <a:cs typeface="+mn-cs"/>
          </a:defRPr>
        </a:defPPr>
      </a:lstStyle>
    </a:txDef>
  </a:objectDefaults>
  <a:extraClrSchemeLst>
    <a:extraClrScheme>
      <a:clrScheme name="Landscape2009 1">
        <a:dk1>
          <a:srgbClr val="58585A"/>
        </a:dk1>
        <a:lt1>
          <a:srgbClr val="FFFFFF"/>
        </a:lt1>
        <a:dk2>
          <a:srgbClr val="00285E"/>
        </a:dk2>
        <a:lt2>
          <a:srgbClr val="B1B3B4"/>
        </a:lt2>
        <a:accent1>
          <a:srgbClr val="89BA17"/>
        </a:accent1>
        <a:accent2>
          <a:srgbClr val="F08A00"/>
        </a:accent2>
        <a:accent3>
          <a:srgbClr val="FFFFFF"/>
        </a:accent3>
        <a:accent4>
          <a:srgbClr val="4A4A4C"/>
        </a:accent4>
        <a:accent5>
          <a:srgbClr val="C4D9AB"/>
        </a:accent5>
        <a:accent6>
          <a:srgbClr val="D97D00"/>
        </a:accent6>
        <a:hlink>
          <a:srgbClr val="00A9D4"/>
        </a:hlink>
        <a:folHlink>
          <a:srgbClr val="00625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Template2017.potx" id="{775AD81A-0AF6-45CB-889B-779F764C8091}" vid="{622262D2-9439-4A46-819E-379D679C138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Ericsson Hilda" panose="020F0302020204030204"/>
        <a:ea typeface=""/>
        <a:cs typeface=""/>
        <a:font script="Jpan" typeface="游ゴシック Light"/>
        <a:font script="Hang" typeface="맑은 고딕"/>
        <a:font script="Hans" typeface="等线 Light"/>
        <a:font script="Hant" typeface="新細明體"/>
        <a:font script="Arab" typeface="Ericsson Hilda"/>
        <a:font script="Hebr" typeface="Ericsson Hilda"/>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Ericsson Hilda"/>
        <a:font script="Uigh" typeface="Microsoft Uighur"/>
        <a:font script="Geor" typeface="Sylfaen"/>
        <a:font script="Armn" typeface="Ericsson Hilda Light"/>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Ericsson Hilda" panose="020F0502020204030204"/>
        <a:ea typeface=""/>
        <a:cs typeface=""/>
        <a:font script="Jpan" typeface="游ゴシック"/>
        <a:font script="Hang" typeface="맑은 고딕"/>
        <a:font script="Hans" typeface="等线"/>
        <a:font script="Hant" typeface="新細明體"/>
        <a:font script="Arab" typeface="Ericsson Hilda Light"/>
        <a:font script="Hebr" typeface="Ericsson Hilda Light"/>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Ericsson Hilda Light"/>
        <a:font script="Uigh" typeface="Microsoft Uighur"/>
        <a:font script="Geor" typeface="Sylfaen"/>
        <a:font script="Armn" typeface="Ericsson Hilda Light"/>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Ericsson Hilda" panose="020F0302020204030204"/>
        <a:ea typeface=""/>
        <a:cs typeface=""/>
        <a:font script="Jpan" typeface="游ゴシック Light"/>
        <a:font script="Hang" typeface="맑은 고딕"/>
        <a:font script="Hans" typeface="等线 Light"/>
        <a:font script="Hant" typeface="新細明體"/>
        <a:font script="Arab" typeface="Ericsson Hilda"/>
        <a:font script="Hebr" typeface="Ericsson Hilda"/>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Ericsson Hilda"/>
        <a:font script="Uigh" typeface="Microsoft Uighur"/>
        <a:font script="Geor" typeface="Sylfaen"/>
        <a:font script="Armn" typeface="Ericsson Hilda"/>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Ericsson Hilda" panose="020F0502020204030204"/>
        <a:ea typeface=""/>
        <a:cs typeface=""/>
        <a:font script="Jpan" typeface="游ゴシック"/>
        <a:font script="Hang" typeface="맑은 고딕"/>
        <a:font script="Hans" typeface="等线"/>
        <a:font script="Hant" typeface="新細明體"/>
        <a:font script="Arab" typeface="Ericsson Hilda"/>
        <a:font script="Hebr" typeface="Ericsson Hilda"/>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Ericsson Hilda"/>
        <a:font script="Uigh" typeface="Microsoft Uighur"/>
        <a:font script="Geor" typeface="Sylfaen"/>
        <a:font script="Armn" typeface="Ericsson Hilda"/>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TemplafySlideFormConfiguration><![CDATA[{"formFields":[],"formDataEntries":[]}]]></TemplafySlideFormConfiguration>
</file>

<file path=customXml/item10.xml><?xml version="1.0" encoding="utf-8"?>
<TemplafySlideFormConfiguration><![CDATA[{"formFields":[],"formDataEntries":[]}]]></TemplafySlideFormConfiguration>
</file>

<file path=customXml/item11.xml><?xml version="1.0" encoding="utf-8"?>
<TemplafySlideFormConfiguration><![CDATA[{"formFields":[],"formDataEntries":[]}]]></TemplafySlideFormConfiguration>
</file>

<file path=customXml/item12.xml><?xml version="1.0" encoding="utf-8"?>
<TemplafySlideTemplateConfiguration><![CDATA[{"documentContentValidatorConfiguration":{"enableDocumentContentValidator":false,"documentContentValidatorVersion":0},"elementsMetadata":[],"slideId":"637260122995775075","enableDocumentContentUpdater":true,"version":"1.9"}]]></TemplafySlideTemplateConfiguration>
</file>

<file path=customXml/item13.xml><?xml version="1.0" encoding="utf-8"?>
<TemplafySlideFormConfiguration><![CDATA[{"formFields":[],"formDataEntries":[]}]]></TemplafySlideFormConfiguration>
</file>

<file path=customXml/item14.xml><?xml version="1.0" encoding="utf-8"?>
<TemplafySlideTemplateConfiguration><![CDATA[{"documentContentValidatorConfiguration":{"enableDocumentContentValidator":false,"documentContentValidatorVersion":0},"elementsMetadata":[],"slideId":"637241970676736251","enableDocumentContentUpdater":true,"version":"1.9"}]]></TemplafySlideTemplateConfiguration>
</file>

<file path=customXml/item15.xml><?xml version="1.0" encoding="utf-8"?>
<TemplafySlideTemplateConfiguration><![CDATA[{"documentContentValidatorConfiguration":{"enableDocumentContentValidator":false,"documentContentValidatorVersion":0},"elementsMetadata":[],"slideId":"637241970679705341","enableDocumentContentUpdater":true,"version":"1.9"}]]></TemplafySlideTemplateConfiguration>
</file>

<file path=customXml/item16.xml><?xml version="1.0" encoding="utf-8"?>
<?mso-contentType ?>
<FormTemplates xmlns="http://schemas.microsoft.com/sharepoint/v3/contenttype/forms">
  <Display>DocumentLibraryForm</Display>
  <Edit>DocumentLibraryForm</Edit>
  <New>DocumentLibraryForm</New>
</FormTemplates>
</file>

<file path=customXml/item17.xml><?xml version="1.0" encoding="utf-8"?>
<TemplafyTemplateConfiguration><![CDATA[{"elementsMetadata":[{"type":"shape","id":"b7294b33-6b18-4377-8857-b97c715a35f0","elementConfiguration":{"inheritDimensions":"inheritNone","height":"1.34 cm","binding":"Form.LogoInsertion.Pplogoname","disableUpdates":false,"type":"image"}}],"transformationConfigurations":[{"language":"{{DocumentLanguage}}","disableUpdates":false,"type":"proofingLanguage"},{"propertyName":"FooterText","propertyValue":"true","disableUpdates":false,"type":"customDocumentProperty"},{"propertyName":"SecurityClass","propertyValue":"{{Form.ConfidentialityClass.Confidentiality}}","disableUpdates":false,"type":"customDocumentProperty"},{"propertyName":"ExtConf","propertyValue":"{{Form.ExternalConfidentialityLabel.ExternalConfidentiality}}","disableUpdates":false,"type":"customDocumentProperty"},{"propertyName":"Prepared","propertyValue":"{{Form.Prepared}}","disableUpdates":false,"type":"customDocumentProperty"},{"propertyName":"ApprovedBy","propertyValue":"{{Form.ApprovedBy}}","disableUpdates":false,"type":"customDocumentProperty"},{"propertyName":"DocNo","propertyValue":"{{Form.DocumentNumber}} {{Form.LanguageCode.LanguageCode}}","disableUpdates":false,"type":"customDocumentProperty"},{"propertyName":"Checked","propertyValue":"{{Form.Checked}}","disableUpdates":false,"type":"customDocumentProperty"},{"propertyName":"Date","propertyValue":"{{Form.Date}}","disableUpdates":false,"type":"customDocumentProperty"},{"propertyName":"Reference","propertyValue":"{{Form.Reference}}","disableUpdates":false,"type":"customDocumentProperty"},{"propertyName":"Title","propertyValue":"{{Form.DocumentTitle}}","disableUpdates":false,"type":"customDocumentProperty"},{"propertyName":"Keyword","propertyValue":"{{Form.Keywords}}","disableUpdates":false,"type":"customDocumentProperty"},{"propertyName":"DocumentType","propertyValue":"Presentation2011","disableUpdates":false,"type":"customDocumentProperty"},{"propertyName":"Language","propertyValue":"EnglishUS","disableUpdates":false,"type":"customDocumentProperty"},{"propertyName":"TemplateID","propertyValue":"FALSE","disableUpdates":false,"type":"customDocumentProperty"},{"propertyName":"ConfCtrl","propertyValue":"FALSE","disableUpdates":false,"type":"customDocumentProperty"},{"propertyName":"title","propertyValue":"{{Form.DocumentTitle}}","disableUpdates":false,"type":"documentProperty"},{"propertyName":"keywords","propertyValue":"{{Form.Keywords}}","disableUpdates":false,"type":"documentProperty"},{"propertyName":"creator","propertyValue":"{{Form.Prepared}}","disableUpdates":false,"type":"documentProperty"},{"propertyName":"DocTitle","propertyValue":"{{Form.DocTitle.DocTitle}}","disableUpdates":false,"type":"customDocumentProperty"},{"propertyName":"IsDocument","propertyValue":"{{Form.TemplateType.IsDocument}}","disableUpdates":false,"type":"customDocumentProperty"},{"propertyName":"IsPresentation","propertyValue":"{{Form.TemplateType.IsPresentation}}","disableUpdates":false,"type":"customDocumentProperty"},{"propertyName":"company","propertyValue":"Ericsson","disableUpdates":false,"type":"documentProperty"},{"propertyName":"PageNumberVisible","propertyValue":"{{Form.TotalPageNo.TotalPageNo_value}}","disableUpdates":false,"type":"customDocumentProperty"},{"propertyName":"Revision","propertyValue":"{{Form.Revision}}","disableUpdates":false,"type":"customDocumentProperty"},{"propertyName":"DocType","propertyValue":"{{Form.DocTypePresentation}}","disableUpdates":false,"type":"customDocumentProperty"},{"propertyName":"TemplateVersion","propertyValue":"R2A","disableUpdates":false,"type":"customDocumentProperty"},{"propertyName":"PackageNo","propertyValue":"LXA 119 603","disableUpdates":false,"type":"customDocumentProperty"},{"propertyName":"PackageVersion","propertyValue":"R6B","disableUpdates":false,"type":"customDocumentProperty"},{"propertyName":"TemplateName","propertyValue":"CXC 173 2731/1","disableUpdates":false,"type":"customDocumentProperty"},{"propertyName":"DocName","propertyValue":" ","disableUpdates":false,"type":"customDocumentProperty"},{"propertyName":"description","propertyValue":"{{Form.DocumentNumber}} {{Form.LanguageCode.LanguageCode}}\nRev {{Form.Revision}}","disableUpdates":false,"type":"documentProperty"}],"templateName":"New presentation (Standard landscape)","templateDescription":"","enableDocumentContentUpdater":true,"version":"1.9"}]]></TemplafyTemplateConfiguration>
</file>

<file path=customXml/item18.xml><?xml version="1.0" encoding="utf-8"?>
<TemplafySlideTemplateConfiguration><![CDATA[{"documentContentValidatorConfiguration":{"enableDocumentContentValidator":false,"documentContentValidatorVersion":0},"elementsMetadata":[],"slideId":"637241970692673757","enableDocumentContentUpdater":true,"version":"1.9"}]]></TemplafySlideTemplateConfiguration>
</file>

<file path=customXml/item19.xml><?xml version="1.0" encoding="utf-8"?>
<TemplafySlideFormConfiguration><![CDATA[{"formFields":[],"formDataEntries":[]}]]></TemplafySlideFormConfiguration>
</file>

<file path=customXml/item2.xml><?xml version="1.0" encoding="utf-8"?>
<TemplafySlideFormConfiguration><![CDATA[{"formFields":[],"formDataEntries":[]}]]></TemplafySlideFormConfiguration>
</file>

<file path=customXml/item20.xml><?xml version="1.0" encoding="utf-8"?>
<TemplafySlideTemplateConfiguration><![CDATA[{"documentContentValidatorConfiguration":{"enableDocumentContentValidator":false,"documentContentValidatorVersion":0},"elementsMetadata":[],"slideId":"637241970683611248","enableDocumentContentUpdater":true,"version":"1.9"}]]></TemplafySlideTemplateConfiguration>
</file>

<file path=customXml/item21.xml><?xml version="1.0" encoding="utf-8"?>
<TemplafySlideFormConfiguration><![CDATA[{"formFields":[],"formDataEntries":[]}]]></TemplafySlideFormConfiguration>
</file>

<file path=customXml/item22.xml><?xml version="1.0" encoding="utf-8"?>
<TemplafySlideFormConfiguration><![CDATA[{"formFields":[],"formDataEntries":[]}]]></TemplafySlideFormConfiguration>
</file>

<file path=customXml/item23.xml><?xml version="1.0" encoding="utf-8"?>
<TemplafySlideFormConfiguration><![CDATA[{"formFields":[],"formDataEntries":[]}]]></TemplafySlideFormConfiguration>
</file>

<file path=customXml/item24.xml><?xml version="1.0" encoding="utf-8"?>
<TemplafySlideTemplateConfiguration><![CDATA[{"documentContentValidatorConfiguration":{"enableDocumentContentValidator":false,"documentContentValidatorVersion":0},"elementsMetadata":[],"slideId":"637260122995462646","enableDocumentContentUpdater":true,"version":"1.9"}]]></TemplafySlideTemplateConfiguration>
</file>

<file path=customXml/item25.xml><?xml version="1.0" encoding="utf-8"?>
<TemplafySlideTemplateConfiguration><![CDATA[{"documentContentValidatorConfiguration":{"enableDocumentContentValidator":false,"documentContentValidatorVersion":0},"elementsMetadata":[],"slideId":"637260122995618811","enableDocumentContentUpdater":true,"version":"1.9"}]]></TemplafySlideTemplateConfiguration>
</file>

<file path=customXml/item26.xml><?xml version="1.0" encoding="utf-8"?>
<TemplafySlideFormConfiguration><![CDATA[{"formFields":[],"formDataEntries":[]}]]></TemplafySlideFormConfiguration>
</file>

<file path=customXml/item27.xml><?xml version="1.0" encoding="utf-8"?>
<TemplafySlideTemplateConfiguration><![CDATA[{"documentContentValidatorConfiguration":{"enableDocumentContentValidator":false,"documentContentValidatorVersion":0},"elementsMetadata":[],"slideId":"637241970676736252","enableDocumentContentUpdater":true,"version":"1.9"}]]></TemplafySlideTemplateConfiguration>
</file>

<file path=customXml/item28.xml><?xml version="1.0" encoding="utf-8"?>
<TemplafySlideTemplateConfiguration><![CDATA[{"documentContentValidatorConfiguration":{"enableDocumentContentValidator":false,"documentContentValidatorVersion":0},"elementsMetadata":[],"slideId":"637241970691580359","enableDocumentContentUpdater":true,"version":"1.9"}]]></TemplafySlideTemplateConfiguration>
</file>

<file path=customXml/item29.xml><?xml version="1.0" encoding="utf-8"?>
<TemplafySlideTemplateConfiguration><![CDATA[{"documentContentValidatorConfiguration":{"enableDocumentContentValidator":false,"documentContentValidatorVersion":0},"elementsMetadata":[],"slideId":"637241970675329999","enableDocumentContentUpdater":true,"version":"1.9"}]]></TemplafySlideTemplateConfiguration>
</file>

<file path=customXml/item3.xml><?xml version="1.0" encoding="utf-8"?>
<TemplafySlideTemplateConfiguration><![CDATA[{"documentContentValidatorConfiguration":{"enableDocumentContentValidator":false,"documentContentValidatorVersion":0},"elementsMetadata":[],"slideId":"637241970683923782","enableDocumentContentUpdater":true,"version":"1.9"}]]></TemplafySlideTemplateConfiguration>
</file>

<file path=customXml/item30.xml><?xml version="1.0" encoding="utf-8"?>
<p:properties xmlns:p="http://schemas.microsoft.com/office/2006/metadata/properties" xmlns:xsi="http://www.w3.org/2001/XMLSchema-instance" xmlns:pc="http://schemas.microsoft.com/office/infopath/2007/PartnerControls">
  <documentManagement/>
</p:properties>
</file>

<file path=customXml/item31.xml><?xml version="1.0" encoding="utf-8"?>
<TemplafySlideFormConfiguration><![CDATA[{"formFields":[],"formDataEntries":[]}]]></TemplafySlideFormConfiguration>
</file>

<file path=customXml/item32.xml><?xml version="1.0" encoding="utf-8"?>
<TemplafySlideFormConfiguration><![CDATA[{"formFields":[],"formDataEntries":[]}]]></TemplafySlideFormConfiguration>
</file>

<file path=customXml/item33.xml><?xml version="1.0" encoding="utf-8"?>
<TemplafySlideTemplateConfiguration><![CDATA[{"documentContentValidatorConfiguration":{"enableDocumentContentValidator":false,"documentContentValidatorVersion":0},"elementsMetadata":[],"slideId":"637241970673142492","enableDocumentContentUpdater":true,"version":"1.9"}]]></TemplafySlideTemplateConfiguration>
</file>

<file path=customXml/item34.xml><?xml version="1.0" encoding="utf-8"?>
<TemplafySlideTemplateConfiguration><![CDATA[{"documentContentValidatorConfiguration":{"enableDocumentContentValidator":false,"documentContentValidatorVersion":0},"elementsMetadata":[],"slideId":"637461382106969171","enableDocumentContentUpdater":true,"version":"1.9"}]]></TemplafySlideTemplateConfiguration>
</file>

<file path=customXml/item35.xml><?xml version="1.0" encoding="utf-8"?>
<TemplafySlideTemplateConfiguration><![CDATA[{"documentContentValidatorConfiguration":{"enableDocumentContentValidator":false,"documentContentValidatorVersion":0},"elementsMetadata":[],"slideId":"637260122995775076","enableDocumentContentUpdater":true,"version":"1.9"}]]></TemplafySlideTemplateConfiguration>
</file>

<file path=customXml/item36.xml><?xml version="1.0" encoding="utf-8"?>
<ct:contentTypeSchema xmlns:ct="http://schemas.microsoft.com/office/2006/metadata/contentType" xmlns:ma="http://schemas.microsoft.com/office/2006/metadata/properties/metaAttributes" ct:_="" ma:_="" ma:contentTypeName="Document" ma:contentTypeID="0x0101003AA7AC0C743A294CADF60F661720E3E6" ma:contentTypeVersion="13" ma:contentTypeDescription="Create a new document." ma:contentTypeScope="" ma:versionID="1deb361416a5d639344af4575bc36dfe">
  <xsd:schema xmlns:xsd="http://www.w3.org/2001/XMLSchema" xmlns:xs="http://www.w3.org/2001/XMLSchema" xmlns:p="http://schemas.microsoft.com/office/2006/metadata/properties" xmlns:ns3="6f846979-0e6f-42ff-8b87-e1893efeda99" xmlns:ns4="db33437f-65a5-48c5-b537-19efd290f967" targetNamespace="http://schemas.microsoft.com/office/2006/metadata/properties" ma:root="true" ma:fieldsID="6b1767f7b51d635c8c20cb91b438ad4b" ns3:_="" ns4:_="">
    <xsd:import namespace="6f846979-0e6f-42ff-8b87-e1893efeda99"/>
    <xsd:import namespace="db33437f-65a5-48c5-b537-19efd290f967"/>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4:SharedWithUsers" minOccurs="0"/>
                <xsd:element ref="ns4:SharedWithDetails" minOccurs="0"/>
                <xsd:element ref="ns4:SharingHintHash" minOccurs="0"/>
                <xsd:element ref="ns3:MediaServiceLocation" minOccurs="0"/>
                <xsd:element ref="ns3:MediaServiceOCR"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f846979-0e6f-42ff-8b87-e1893efeda99"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1" nillable="true" ma:displayName="MediaServiceAutoTags" ma:description="" ma:internalName="MediaServiceAutoTags" ma:readOnly="true">
      <xsd:simpleType>
        <xsd:restriction base="dms:Text"/>
      </xsd:simpleType>
    </xsd:element>
    <xsd:element name="MediaServiceLocation" ma:index="15" nillable="true" ma:displayName="MediaServiceLocation" ma:description="" ma:internalName="MediaServiceLocation"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b33437f-65a5-48c5-b537-19efd290f967" elementFormDefault="qualified">
    <xsd:import namespace="http://schemas.microsoft.com/office/2006/documentManagement/types"/>
    <xsd:import namespace="http://schemas.microsoft.com/office/infopath/2007/PartnerControls"/>
    <xsd:element name="SharedWithUsers" ma:index="12"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description="" ma:internalName="SharedWithDetails" ma:readOnly="true">
      <xsd:simpleType>
        <xsd:restriction base="dms:Note">
          <xsd:maxLength value="255"/>
        </xsd:restriction>
      </xsd:simpleType>
    </xsd:element>
    <xsd:element name="SharingHintHash" ma:index="14" nillable="true" ma:displayName="Sharing Hint Hash" ma:description=""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7.xml><?xml version="1.0" encoding="utf-8"?>
<TemplafySlideFormConfiguration><![CDATA[{"formFields":[],"formDataEntries":[]}]]></TemplafySlideFormConfiguration>
</file>

<file path=customXml/item4.xml><?xml version="1.0" encoding="utf-8"?>
<TemplafySlideFormConfiguration><![CDATA[{"formFields":[],"formDataEntries":[]}]]></TemplafySlideFormConfiguration>
</file>

<file path=customXml/item5.xml><?xml version="1.0" encoding="utf-8"?>
<TemplafyFormConfiguration><![CDATA[{"formFields":[{"required":true,"placeholder":"","lines":0,"helpTexts":{"prefix":"","postfix":""},"spacing":{},"type":"textBox","name":"DocumentTitle","label":"Document Title","fullyQualifiedName":"DocumentTitle"},{"dataSource":"Confidentiality","displayColumn":"confidentiality","hideIfNoUserInteractionRequired":false,"distinct":true,"required":true,"autoSelectFirstOption":false,"helpTexts":{"prefix":"","postfix":""},"spacing":{},"type":"dropDown","name":"ConfidentialityClass","label":"Confidentiality Class","fullyQualifiedName":"ConfidentialityClass"},{"dataSource":"External Confidentiality label","displayColumn":"externalConfidentiality","defaultValue":"1","hideIfNoUserInteractionRequired":false,"distinct":true,"required":false,"autoSelectFirstOption":false,"helpTexts":{"prefix":"","postfix":"If no external confidentiality class then please choose the blank value"},"spacing":{},"type":"dropDown","name":"ExternalConfidentialityLabel","label":"External Confidentiality label","fullyQualifiedName":"ExternalConfidentialityLabel"},{"dataSource":"PowerPoint Document Type","column":"documentType","required":false,"placeholder":"","autoSelectFirstOption":false,"helpTexts":{"prefix":"","postfix":"If the document type differs from the default value, click on the X to delete and type/choose another type."},"spacing":{},"type":"comboBox","name":"DocTypePresentation","label":"Document Type","fullyQualifiedName":"DocTypePresentation"},{"required":false,"placeholder":"","lines":0,"helpTexts":{"prefix":"","postfix":""},"spacing":{},"type":"textBox","name":"DocumentNumber","label":"Document Number","fullyQualifiedName":"DocumentNumber"},{"dataSource":"Language code","displayColumn":"showName","defaultValue":"1","hideIfNoUserInteractionRequired":false,"distinct":true,"required":false,"autoSelectFirstOption":false,"helpTexts":{"prefix":"","postfix":"The language code will be appended to the Document No."},"spacing":{},"type":"dropDown","name":"LanguageCode","label":"Language Code","fullyQualifiedName":"LanguageCode"},{"dataSource":"Revision","column":"revision","required":false,"placeholder":"","autoSelectFirstOption":false,"helpTexts":{"prefix":"","postfix":""},"spacing":{},"type":"comboBox","name":"Revision","label":"Revision","fullyQualifiedName":"Revision"},{"required":false,"helpTexts":{"prefix":"","postfix":""},"spacing":{},"type":"datePicker","name":"Date","label":"Date","fullyQualifiedName":"Date"},{"helpTexts":{"prefix":"","postfix":""},"spacing":{},"type":"heading","name":"FooterVisibilityOptions","label":"Footer Visibility Options","fullyQualifiedName":"FooterVisibilityOptions"},{"dataSource":"PPT FooterVisibility","displayColumn":"templateType","defaultValue":"1","hideIfNoUserInteractionRequired":false,"distinct":true,"required":true,"autoSelectFirstOption":false,"helpTexts":{"prefix":"","postfix":""},"spacing":{},"type":"dropDown","name":"TemplateType","label":"Is this a document or presentation?","fullyQualifiedName":"TemplateType"},{"dataSource":"PPT FooterVisibility","displayColumn":"docTitle_label","filter":{"column":"templateType","otherFieldName":"TemplateType","fullyQualifiedOtherFieldName":"TemplateType","otherFieldColumn":"TemplateType","formReference":"none","operator":"equals"},"hideIfNoUserInteractionRequired":false,"distinct":true,"required":false,"autoSelectFirstOption":true,"helpTexts":{"prefix":"","postfix":""},"spacing":{},"type":"dropDown","name":"DocTitle","label":"Show document title in footer?","fullyQualifiedName":"DocTitle"},{"dataSource":"PPT FooterVisibility","displayColumn":"totalPageNo_text","filter":{"column":"templateType","otherFieldName":"TemplateType","fullyQualifiedOtherFieldName":"TemplateType","otherFieldColumn":"TemplateType","formReference":"none","operator":"equals"},"hideIfNoUserInteractionRequired":false,"distinct":true,"required":false,"autoSelectFirstOption":true,"helpTexts":{"prefix":"","postfix":""},"spacing":{},"type":"dropDown","name":"TotalPageNo","label":"Page numbering","fullyQualifiedName":"TotalPageNo"},{"required":false,"placeholder":"","lines":0,"defaultValue":"{{UserProfile.Prepared}}","helpTexts":{"prefix":"","postfix":""},"spacing":{},"type":"textBox","name":"Prepared","label":"Prepared By (Subject Responsible)","fullyQualifiedName":"Prepared"},{"required":false,"placeholder":"","lines":0,"helpTexts":{"prefix":"","postfix":""},"spacing":{},"type":"textBox","name":"ApprovedBy","label":"Approved By (Document Responsible)","fullyQualifiedName":"ApprovedBy"},{"required":false,"placeholder":"","lines":0,"helpTexts":{"prefix":"","postfix":""},"spacing":{},"type":"textBox","name":"Checked","label":"Checked","fullyQualifiedName":"Checked"},{"required":false,"placeholder":"","lines":0,"helpTexts":{"prefix":"","postfix":""},"spacing":{},"type":"textBox","name":"Reference","label":"Reference","fullyQualifiedName":"Reference"},{"required":false,"placeholder":"","lines":0,"helpTexts":{"prefix":"","postfix":""},"spacing":{},"type":"textBox","name":"Keywords","label":"Keywords","fullyQualifiedName":"Keywords"}],"formDataEntries":[{"name":"DocumentTitle","value":"vi4WtYYidrbljM0hRdovtNtnnwewCmoR0TrA3RRnWgjWRv8LhBHPURZUczrmVjtsfnIQavmW/0CSeqK6NUhk3KRt2iQBDUgn1o+aNXqy6qYKJUt7Rs8wggNT4/uz7xs8"},{"name":"ConfidentialityClass","value":"5wlu7ZdPxHQj1W0w+yTNSg=="},{"name":"ExternalConfidentialityLabel","value":"5wlu7ZdPxHQj1W0w+yTNSg=="},{"name":"LanguageCode","value":"5wlu7ZdPxHQj1W0w+yTNSg=="},{"name":"Date","value":"LbQ8KQlOwNTvcaQ2HZjflA=="},{"name":"TemplateType","value":"5wlu7ZdPxHQj1W0w+yTNSg=="},{"name":"DocTitle","value":"5wlu7ZdPxHQj1W0w+yTNSg=="},{"name":"TotalPageNo","value":"cT/FOwTWaPknrhRlNMh4SQ=="}]}]]></TemplafyFormConfiguration>
</file>

<file path=customXml/item6.xml><?xml version="1.0" encoding="utf-8"?>
<TemplafySlideTemplateConfiguration><![CDATA[{"documentContentValidatorConfiguration":{"enableDocumentContentValidator":false,"documentContentValidatorVersion":0},"elementsMetadata":[],"slideId":"637241970699236713","enableDocumentContentUpdater":true,"version":"1.9"}]]></TemplafySlideTemplateConfiguration>
</file>

<file path=customXml/item7.xml><?xml version="1.0" encoding="utf-8"?>
<TemplafySlideFormConfiguration><![CDATA[{"formFields":[],"formDataEntries":[]}]]></TemplafySlideFormConfiguration>
</file>

<file path=customXml/item8.xml><?xml version="1.0" encoding="utf-8"?>
<TemplafySlideTemplateConfiguration><![CDATA[{"elementsMetadata":[],"documentContentValidatorConfiguration":{"enableDocumentContentValidator":false,"documentContentValidatorVersion":0},"slideId":"637027476704980324","enableDocumentContentUpdater":true,"version":"1.9"}]]></TemplafySlideTemplateConfiguration>
</file>

<file path=customXml/item9.xml><?xml version="1.0" encoding="utf-8"?>
<TemplafySlideFormConfiguration><![CDATA[{"formFields":[],"formDataEntries":[]}]]></TemplafySlideFormConfiguration>
</file>

<file path=customXml/itemProps1.xml><?xml version="1.0" encoding="utf-8"?>
<ds:datastoreItem xmlns:ds="http://schemas.openxmlformats.org/officeDocument/2006/customXml" ds:itemID="{F970650F-7D51-4253-B8D8-EC3252501430}">
  <ds:schemaRefs/>
</ds:datastoreItem>
</file>

<file path=customXml/itemProps10.xml><?xml version="1.0" encoding="utf-8"?>
<ds:datastoreItem xmlns:ds="http://schemas.openxmlformats.org/officeDocument/2006/customXml" ds:itemID="{5016CC17-17CF-4DBC-9DDE-76460C4A6574}">
  <ds:schemaRefs/>
</ds:datastoreItem>
</file>

<file path=customXml/itemProps11.xml><?xml version="1.0" encoding="utf-8"?>
<ds:datastoreItem xmlns:ds="http://schemas.openxmlformats.org/officeDocument/2006/customXml" ds:itemID="{58CC0B31-82B9-497A-9A2E-F3F72D0BBDAD}">
  <ds:schemaRefs/>
</ds:datastoreItem>
</file>

<file path=customXml/itemProps12.xml><?xml version="1.0" encoding="utf-8"?>
<ds:datastoreItem xmlns:ds="http://schemas.openxmlformats.org/officeDocument/2006/customXml" ds:itemID="{03AF3FDC-ACD1-46F3-A43E-782322DF9816}">
  <ds:schemaRefs/>
</ds:datastoreItem>
</file>

<file path=customXml/itemProps13.xml><?xml version="1.0" encoding="utf-8"?>
<ds:datastoreItem xmlns:ds="http://schemas.openxmlformats.org/officeDocument/2006/customXml" ds:itemID="{822D38AD-8010-4CD3-BD6B-117CB8DF70A4}">
  <ds:schemaRefs/>
</ds:datastoreItem>
</file>

<file path=customXml/itemProps14.xml><?xml version="1.0" encoding="utf-8"?>
<ds:datastoreItem xmlns:ds="http://schemas.openxmlformats.org/officeDocument/2006/customXml" ds:itemID="{DAA0E7DC-5D73-4413-964D-61C7F76C4B99}">
  <ds:schemaRefs/>
</ds:datastoreItem>
</file>

<file path=customXml/itemProps15.xml><?xml version="1.0" encoding="utf-8"?>
<ds:datastoreItem xmlns:ds="http://schemas.openxmlformats.org/officeDocument/2006/customXml" ds:itemID="{CE15712D-9CA4-45C0-AAEF-41EBA6E8E7EC}">
  <ds:schemaRefs/>
</ds:datastoreItem>
</file>

<file path=customXml/itemProps16.xml><?xml version="1.0" encoding="utf-8"?>
<ds:datastoreItem xmlns:ds="http://schemas.openxmlformats.org/officeDocument/2006/customXml" ds:itemID="{F5A7E41D-6E7F-4B05-AFAB-F540BD4C068B}">
  <ds:schemaRefs>
    <ds:schemaRef ds:uri="http://schemas.microsoft.com/sharepoint/v3/contenttype/forms"/>
  </ds:schemaRefs>
</ds:datastoreItem>
</file>

<file path=customXml/itemProps17.xml><?xml version="1.0" encoding="utf-8"?>
<ds:datastoreItem xmlns:ds="http://schemas.openxmlformats.org/officeDocument/2006/customXml" ds:itemID="{07958A4E-FAB1-42E4-B6B5-29B01F63F87B}">
  <ds:schemaRefs/>
</ds:datastoreItem>
</file>

<file path=customXml/itemProps18.xml><?xml version="1.0" encoding="utf-8"?>
<ds:datastoreItem xmlns:ds="http://schemas.openxmlformats.org/officeDocument/2006/customXml" ds:itemID="{E3884FF8-E1E1-42E3-BFA9-72BED0E3E494}">
  <ds:schemaRefs/>
</ds:datastoreItem>
</file>

<file path=customXml/itemProps19.xml><?xml version="1.0" encoding="utf-8"?>
<ds:datastoreItem xmlns:ds="http://schemas.openxmlformats.org/officeDocument/2006/customXml" ds:itemID="{3C79AE28-DBAA-4556-B959-05145CCA5809}">
  <ds:schemaRefs/>
</ds:datastoreItem>
</file>

<file path=customXml/itemProps2.xml><?xml version="1.0" encoding="utf-8"?>
<ds:datastoreItem xmlns:ds="http://schemas.openxmlformats.org/officeDocument/2006/customXml" ds:itemID="{007BE0DD-AFA4-4D58-8141-9C59470E1A36}">
  <ds:schemaRefs/>
</ds:datastoreItem>
</file>

<file path=customXml/itemProps20.xml><?xml version="1.0" encoding="utf-8"?>
<ds:datastoreItem xmlns:ds="http://schemas.openxmlformats.org/officeDocument/2006/customXml" ds:itemID="{72EC3571-ADBE-4AC6-A4B0-E3179DBCAF80}">
  <ds:schemaRefs/>
</ds:datastoreItem>
</file>

<file path=customXml/itemProps21.xml><?xml version="1.0" encoding="utf-8"?>
<ds:datastoreItem xmlns:ds="http://schemas.openxmlformats.org/officeDocument/2006/customXml" ds:itemID="{208A710A-1A14-4750-82F6-CE3C64C40A5C}">
  <ds:schemaRefs/>
</ds:datastoreItem>
</file>

<file path=customXml/itemProps22.xml><?xml version="1.0" encoding="utf-8"?>
<ds:datastoreItem xmlns:ds="http://schemas.openxmlformats.org/officeDocument/2006/customXml" ds:itemID="{C5F02B23-EE8D-4425-B04A-B12CB0F7786D}">
  <ds:schemaRefs/>
</ds:datastoreItem>
</file>

<file path=customXml/itemProps23.xml><?xml version="1.0" encoding="utf-8"?>
<ds:datastoreItem xmlns:ds="http://schemas.openxmlformats.org/officeDocument/2006/customXml" ds:itemID="{32BA7684-6BE4-4F73-B22E-30934AB379B8}">
  <ds:schemaRefs/>
</ds:datastoreItem>
</file>

<file path=customXml/itemProps24.xml><?xml version="1.0" encoding="utf-8"?>
<ds:datastoreItem xmlns:ds="http://schemas.openxmlformats.org/officeDocument/2006/customXml" ds:itemID="{72516535-7702-46AF-9B1F-8623A67A824E}">
  <ds:schemaRefs/>
</ds:datastoreItem>
</file>

<file path=customXml/itemProps25.xml><?xml version="1.0" encoding="utf-8"?>
<ds:datastoreItem xmlns:ds="http://schemas.openxmlformats.org/officeDocument/2006/customXml" ds:itemID="{683FEB75-8CFA-449C-A6B1-B1E4A86A58A1}">
  <ds:schemaRefs/>
</ds:datastoreItem>
</file>

<file path=customXml/itemProps26.xml><?xml version="1.0" encoding="utf-8"?>
<ds:datastoreItem xmlns:ds="http://schemas.openxmlformats.org/officeDocument/2006/customXml" ds:itemID="{79DD8E3D-1AB6-45AF-ACDB-2328D70C96D3}">
  <ds:schemaRefs/>
</ds:datastoreItem>
</file>

<file path=customXml/itemProps27.xml><?xml version="1.0" encoding="utf-8"?>
<ds:datastoreItem xmlns:ds="http://schemas.openxmlformats.org/officeDocument/2006/customXml" ds:itemID="{DAC73274-766B-423F-8699-B6E9CC70512B}">
  <ds:schemaRefs/>
</ds:datastoreItem>
</file>

<file path=customXml/itemProps28.xml><?xml version="1.0" encoding="utf-8"?>
<ds:datastoreItem xmlns:ds="http://schemas.openxmlformats.org/officeDocument/2006/customXml" ds:itemID="{B81E1ABF-2ACE-4A6F-ABE1-0885F2CBAF49}">
  <ds:schemaRefs/>
</ds:datastoreItem>
</file>

<file path=customXml/itemProps29.xml><?xml version="1.0" encoding="utf-8"?>
<ds:datastoreItem xmlns:ds="http://schemas.openxmlformats.org/officeDocument/2006/customXml" ds:itemID="{182BFEE4-5DEC-40AE-AD3B-8766831114E3}">
  <ds:schemaRefs/>
</ds:datastoreItem>
</file>

<file path=customXml/itemProps3.xml><?xml version="1.0" encoding="utf-8"?>
<ds:datastoreItem xmlns:ds="http://schemas.openxmlformats.org/officeDocument/2006/customXml" ds:itemID="{A662CFC3-3F53-44F7-8836-81C846006C60}">
  <ds:schemaRefs/>
</ds:datastoreItem>
</file>

<file path=customXml/itemProps30.xml><?xml version="1.0" encoding="utf-8"?>
<ds:datastoreItem xmlns:ds="http://schemas.openxmlformats.org/officeDocument/2006/customXml" ds:itemID="{56F2EE69-0CCA-4F48-BE22-EC4A886C57A7}">
  <ds:schemaRefs>
    <ds:schemaRef ds:uri="http://purl.org/dc/elements/1.1/"/>
    <ds:schemaRef ds:uri="http://schemas.microsoft.com/office/2006/metadata/properties"/>
    <ds:schemaRef ds:uri="db33437f-65a5-48c5-b537-19efd290f967"/>
    <ds:schemaRef ds:uri="http://purl.org/dc/terms/"/>
    <ds:schemaRef ds:uri="6f846979-0e6f-42ff-8b87-e1893efeda99"/>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 ds:uri="http://purl.org/dc/dcmitype/"/>
  </ds:schemaRefs>
</ds:datastoreItem>
</file>

<file path=customXml/itemProps31.xml><?xml version="1.0" encoding="utf-8"?>
<ds:datastoreItem xmlns:ds="http://schemas.openxmlformats.org/officeDocument/2006/customXml" ds:itemID="{B9AEDDE3-EA02-4A8F-B8F8-0606A0AA45FC}">
  <ds:schemaRefs/>
</ds:datastoreItem>
</file>

<file path=customXml/itemProps32.xml><?xml version="1.0" encoding="utf-8"?>
<ds:datastoreItem xmlns:ds="http://schemas.openxmlformats.org/officeDocument/2006/customXml" ds:itemID="{2753F382-962F-4621-A5D5-F63497D297BB}">
  <ds:schemaRefs/>
</ds:datastoreItem>
</file>

<file path=customXml/itemProps33.xml><?xml version="1.0" encoding="utf-8"?>
<ds:datastoreItem xmlns:ds="http://schemas.openxmlformats.org/officeDocument/2006/customXml" ds:itemID="{5C82D301-31E9-4C50-A8D0-2D090C281449}">
  <ds:schemaRefs/>
</ds:datastoreItem>
</file>

<file path=customXml/itemProps34.xml><?xml version="1.0" encoding="utf-8"?>
<ds:datastoreItem xmlns:ds="http://schemas.openxmlformats.org/officeDocument/2006/customXml" ds:itemID="{99E34D1F-2D23-494F-A032-D2720951A06E}">
  <ds:schemaRefs/>
</ds:datastoreItem>
</file>

<file path=customXml/itemProps35.xml><?xml version="1.0" encoding="utf-8"?>
<ds:datastoreItem xmlns:ds="http://schemas.openxmlformats.org/officeDocument/2006/customXml" ds:itemID="{1CE36EA9-2186-4EB1-871A-8AE59C2A13BB}">
  <ds:schemaRefs/>
</ds:datastoreItem>
</file>

<file path=customXml/itemProps36.xml><?xml version="1.0" encoding="utf-8"?>
<ds:datastoreItem xmlns:ds="http://schemas.openxmlformats.org/officeDocument/2006/customXml" ds:itemID="{360C0F6C-0930-4625-A7EA-8ADD6883818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f846979-0e6f-42ff-8b87-e1893efeda99"/>
    <ds:schemaRef ds:uri="db33437f-65a5-48c5-b537-19efd290f96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7.xml><?xml version="1.0" encoding="utf-8"?>
<ds:datastoreItem xmlns:ds="http://schemas.openxmlformats.org/officeDocument/2006/customXml" ds:itemID="{64226CB1-FFB7-4C9A-AA68-7A2A0AC2484D}">
  <ds:schemaRefs/>
</ds:datastoreItem>
</file>

<file path=customXml/itemProps4.xml><?xml version="1.0" encoding="utf-8"?>
<ds:datastoreItem xmlns:ds="http://schemas.openxmlformats.org/officeDocument/2006/customXml" ds:itemID="{847502A6-7CBE-43AF-BDF6-4D4423521D8C}">
  <ds:schemaRefs/>
</ds:datastoreItem>
</file>

<file path=customXml/itemProps5.xml><?xml version="1.0" encoding="utf-8"?>
<ds:datastoreItem xmlns:ds="http://schemas.openxmlformats.org/officeDocument/2006/customXml" ds:itemID="{D92C3DF5-A179-4E2D-BD20-07044B39171F}">
  <ds:schemaRefs/>
</ds:datastoreItem>
</file>

<file path=customXml/itemProps6.xml><?xml version="1.0" encoding="utf-8"?>
<ds:datastoreItem xmlns:ds="http://schemas.openxmlformats.org/officeDocument/2006/customXml" ds:itemID="{A48C05A2-B30A-4B00-9734-480E25384171}">
  <ds:schemaRefs/>
</ds:datastoreItem>
</file>

<file path=customXml/itemProps7.xml><?xml version="1.0" encoding="utf-8"?>
<ds:datastoreItem xmlns:ds="http://schemas.openxmlformats.org/officeDocument/2006/customXml" ds:itemID="{00CCDCD3-3045-4F92-B60D-663CE857F66C}">
  <ds:schemaRefs/>
</ds:datastoreItem>
</file>

<file path=customXml/itemProps8.xml><?xml version="1.0" encoding="utf-8"?>
<ds:datastoreItem xmlns:ds="http://schemas.openxmlformats.org/officeDocument/2006/customXml" ds:itemID="{C09F197C-6A49-47D0-B877-F88807989676}">
  <ds:schemaRefs/>
</ds:datastoreItem>
</file>

<file path=customXml/itemProps9.xml><?xml version="1.0" encoding="utf-8"?>
<ds:datastoreItem xmlns:ds="http://schemas.openxmlformats.org/officeDocument/2006/customXml" ds:itemID="{2D5C736D-2067-4161-B213-D98DD8F57416}">
  <ds:schemaRefs/>
</ds:datastoreItem>
</file>

<file path=docProps/app.xml><?xml version="1.0" encoding="utf-8"?>
<Properties xmlns="http://schemas.openxmlformats.org/officeDocument/2006/extended-properties" xmlns:vt="http://schemas.openxmlformats.org/officeDocument/2006/docPropsVTypes">
  <Template>PresentationTemplate2017</Template>
  <TotalTime>397</TotalTime>
  <Words>3355</Words>
  <Application>Microsoft Office PowerPoint</Application>
  <PresentationFormat>Widescreen</PresentationFormat>
  <Paragraphs>378</Paragraphs>
  <Slides>22</Slides>
  <Notes>22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Ericsson Hilda</vt:lpstr>
      <vt:lpstr>Ericsson Technical Icons</vt:lpstr>
      <vt:lpstr>Ericsson Hilda Light</vt:lpstr>
      <vt:lpstr>Arial</vt:lpstr>
      <vt:lpstr>Calibri</vt:lpstr>
      <vt:lpstr>PresentationTemplate2017</vt:lpstr>
      <vt:lpstr>Afflicted seniors  – and the tech solutions to improve their quality of life </vt:lpstr>
      <vt:lpstr>Interest for seniors: Second billion of seniors is arriving</vt:lpstr>
      <vt:lpstr>Opinions of 200 million seniors globally</vt:lpstr>
      <vt:lpstr>Unpacking the Affliction flower </vt:lpstr>
      <vt:lpstr>ICT – a helping tool for seniors during crisis  </vt:lpstr>
      <vt:lpstr>Seniors more active on their smartphones nowadays</vt:lpstr>
      <vt:lpstr>Seniors were closing the generation gap              – but it changes due to crisis</vt:lpstr>
      <vt:lpstr>Seniors are also heterogenous</vt:lpstr>
      <vt:lpstr>Current tech polarization to follow also in future? </vt:lpstr>
      <vt:lpstr>Five important areas identified to improve senior life </vt:lpstr>
      <vt:lpstr>Triple uptake of tech solutions possible</vt:lpstr>
      <vt:lpstr>Seniors see benefits with future smart homes</vt:lpstr>
      <vt:lpstr>Seniors see challenges with smart home solutions </vt:lpstr>
      <vt:lpstr>Seniors are curios about AR/VR entertainment  – but utility before pleasure</vt:lpstr>
      <vt:lpstr>A tricky way to start using (VR/AR) apps  Barriers in ranking order</vt:lpstr>
      <vt:lpstr>Future companion can be a robot </vt:lpstr>
      <vt:lpstr>Many requirements on social robots</vt:lpstr>
      <vt:lpstr>A reliable network has played an important roll during crisis for exercise and health</vt:lpstr>
      <vt:lpstr>Seniors expect new technologies to advance in health </vt:lpstr>
      <vt:lpstr>Health wearables to meet seniors’ actual needs </vt:lpstr>
      <vt:lpstr>Should a reliable network for seniors be on the public health agenda?</vt:lpstr>
      <vt:lpstr>PowerPoint Presentation</vt:lpstr>
    </vt:vector>
  </TitlesOfParts>
  <Company>Ericsson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EAB_2020_FINAL_(Digital Seniors - Tech solutions to improve seniorsquality of life)_2021-02-02</dc:title>
  <dc:creator>Vaishnavi Gupta</dc:creator>
  <cp:keywords/>
  <dc:description>Rev</dc:description>
  <cp:lastModifiedBy>Peter Rinderud</cp:lastModifiedBy>
  <cp:revision>146</cp:revision>
  <dcterms:created xsi:type="dcterms:W3CDTF">2019-04-23T15:12:54Z</dcterms:created>
  <dcterms:modified xsi:type="dcterms:W3CDTF">2021-03-03T12:01:19Z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BCategory">
    <vt:lpwstr> </vt:lpwstr>
  </property>
  <property fmtid="{D5CDD505-2E9C-101B-9397-08002B2CF9AE}" pid="3" name="TemplateIdentity">
    <vt:lpwstr> </vt:lpwstr>
  </property>
  <property fmtid="{D5CDD505-2E9C-101B-9397-08002B2CF9AE}" pid="4" name="DocName">
    <vt:lpwstr> </vt:lpwstr>
  </property>
  <property fmtid="{D5CDD505-2E9C-101B-9397-08002B2CF9AE}" pid="5" name="ContentTypeId">
    <vt:lpwstr>0x0101003AA7AC0C743A294CADF60F661720E3E6</vt:lpwstr>
  </property>
  <property fmtid="{D5CDD505-2E9C-101B-9397-08002B2CF9AE}" pid="6" name="DocumentDataTemplate">
    <vt:lpwstr>true</vt:lpwstr>
  </property>
  <property fmtid="{D5CDD505-2E9C-101B-9397-08002B2CF9AE}" pid="7" name="BSubject">
    <vt:lpwstr> </vt:lpwstr>
  </property>
  <property fmtid="{D5CDD505-2E9C-101B-9397-08002B2CF9AE}" pid="8" name="TemplafyTimeStamp">
    <vt:lpwstr>2020-05-25T15:19:59.4129898Z</vt:lpwstr>
  </property>
  <property fmtid="{D5CDD505-2E9C-101B-9397-08002B2CF9AE}" pid="9" name="TemplafyTenantId">
    <vt:lpwstr>ericsson</vt:lpwstr>
  </property>
  <property fmtid="{D5CDD505-2E9C-101B-9397-08002B2CF9AE}" pid="10" name="TemplafyTemplateId">
    <vt:lpwstr>637037983894866703</vt:lpwstr>
  </property>
  <property fmtid="{D5CDD505-2E9C-101B-9397-08002B2CF9AE}" pid="11" name="TemplafyUserProfileId">
    <vt:lpwstr>637401709323038244</vt:lpwstr>
  </property>
  <property fmtid="{D5CDD505-2E9C-101B-9397-08002B2CF9AE}" pid="12" name="TemplafyLanguageCode">
    <vt:lpwstr>en-US</vt:lpwstr>
  </property>
  <property fmtid="{D5CDD505-2E9C-101B-9397-08002B2CF9AE}" pid="13" name="FooterText">
    <vt:lpwstr>true</vt:lpwstr>
  </property>
  <property fmtid="{D5CDD505-2E9C-101B-9397-08002B2CF9AE}" pid="14" name="SecurityClass">
    <vt:lpwstr>Ericsson Internal</vt:lpwstr>
  </property>
  <property fmtid="{D5CDD505-2E9C-101B-9397-08002B2CF9AE}" pid="15" name="ExtConf">
    <vt:lpwstr/>
  </property>
  <property fmtid="{D5CDD505-2E9C-101B-9397-08002B2CF9AE}" pid="16" name="Prepared">
    <vt:lpwstr/>
  </property>
  <property fmtid="{D5CDD505-2E9C-101B-9397-08002B2CF9AE}" pid="17" name="ApprovedBy">
    <vt:lpwstr/>
  </property>
  <property fmtid="{D5CDD505-2E9C-101B-9397-08002B2CF9AE}" pid="18" name="DocNo">
    <vt:lpwstr> </vt:lpwstr>
  </property>
  <property fmtid="{D5CDD505-2E9C-101B-9397-08002B2CF9AE}" pid="19" name="Checked">
    <vt:lpwstr/>
  </property>
  <property fmtid="{D5CDD505-2E9C-101B-9397-08002B2CF9AE}" pid="20" name="Date">
    <vt:lpwstr>2021-03-02</vt:lpwstr>
  </property>
  <property fmtid="{D5CDD505-2E9C-101B-9397-08002B2CF9AE}" pid="21" name="Reference">
    <vt:lpwstr/>
  </property>
  <property fmtid="{D5CDD505-2E9C-101B-9397-08002B2CF9AE}" pid="22" name="Title">
    <vt:lpwstr>EAB_2020_FINAL_(Digital Seniors - Tech solutions to improve seniorsquality of life)_2021-02-02</vt:lpwstr>
  </property>
  <property fmtid="{D5CDD505-2E9C-101B-9397-08002B2CF9AE}" pid="23" name="Keyword">
    <vt:lpwstr/>
  </property>
  <property fmtid="{D5CDD505-2E9C-101B-9397-08002B2CF9AE}" pid="24" name="DocumentType">
    <vt:lpwstr>Presentation2011</vt:lpwstr>
  </property>
  <property fmtid="{D5CDD505-2E9C-101B-9397-08002B2CF9AE}" pid="25" name="Language">
    <vt:lpwstr>EnglishUS</vt:lpwstr>
  </property>
  <property fmtid="{D5CDD505-2E9C-101B-9397-08002B2CF9AE}" pid="26" name="TemplateID">
    <vt:lpwstr>FALSE</vt:lpwstr>
  </property>
  <property fmtid="{D5CDD505-2E9C-101B-9397-08002B2CF9AE}" pid="27" name="ConfCtrl">
    <vt:lpwstr>FALSE</vt:lpwstr>
  </property>
  <property fmtid="{D5CDD505-2E9C-101B-9397-08002B2CF9AE}" pid="28" name="DocTitle">
    <vt:lpwstr>false</vt:lpwstr>
  </property>
  <property fmtid="{D5CDD505-2E9C-101B-9397-08002B2CF9AE}" pid="29" name="IsDocument">
    <vt:lpwstr>true</vt:lpwstr>
  </property>
  <property fmtid="{D5CDD505-2E9C-101B-9397-08002B2CF9AE}" pid="30" name="IsPresentation">
    <vt:lpwstr>false</vt:lpwstr>
  </property>
  <property fmtid="{D5CDD505-2E9C-101B-9397-08002B2CF9AE}" pid="31" name="PageNumberVisible">
    <vt:lpwstr>PageX</vt:lpwstr>
  </property>
  <property fmtid="{D5CDD505-2E9C-101B-9397-08002B2CF9AE}" pid="32" name="Revision">
    <vt:lpwstr/>
  </property>
  <property fmtid="{D5CDD505-2E9C-101B-9397-08002B2CF9AE}" pid="33" name="DocType">
    <vt:lpwstr/>
  </property>
  <property fmtid="{D5CDD505-2E9C-101B-9397-08002B2CF9AE}" pid="34" name="TemplateVersion">
    <vt:lpwstr>R2A</vt:lpwstr>
  </property>
  <property fmtid="{D5CDD505-2E9C-101B-9397-08002B2CF9AE}" pid="35" name="PackageNo">
    <vt:lpwstr>LXA 119 603</vt:lpwstr>
  </property>
  <property fmtid="{D5CDD505-2E9C-101B-9397-08002B2CF9AE}" pid="36" name="PackageVersion">
    <vt:lpwstr>R6B</vt:lpwstr>
  </property>
  <property fmtid="{D5CDD505-2E9C-101B-9397-08002B2CF9AE}" pid="37" name="TemplateName">
    <vt:lpwstr>CXC 173 2731/1</vt:lpwstr>
  </property>
</Properties>
</file>