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0"/>
  </p:notesMasterIdLst>
  <p:sldIdLst>
    <p:sldId id="257" r:id="rId6"/>
    <p:sldId id="260" r:id="rId7"/>
    <p:sldId id="261" r:id="rId8"/>
    <p:sldId id="262" r:id="rId9"/>
    <p:sldId id="259" r:id="rId10"/>
    <p:sldId id="258" r:id="rId11"/>
    <p:sldId id="263" r:id="rId12"/>
    <p:sldId id="280" r:id="rId13"/>
    <p:sldId id="269" r:id="rId14"/>
    <p:sldId id="278" r:id="rId15"/>
    <p:sldId id="272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E3D632-FB8F-76A8-B401-19F2AF945648}" v="1331" dt="2025-11-21T15:32:59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23T08:13:13.6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8171 15792 16383 0 0,'4'0'0'0'0,"6"0"0"0"0,6 0 0 0 0,-5 0 0 0 0,-8 4 0 0 0,-9 2 0 0 0,-12-1 0 0 0,-7 0 0 0 0,4-2 0 0 0,11-6 0 0 0,11-1 0 0 0,10-1 0 0 0,3-4 0 0 0,-14 0 0 0 0,-11 1 0 0 0,-13 3 0 0 0,-1-3 0 0 0,7-4 0 0 0,15 0 0 0 0,18 2 0 0 0,26 2 0 0 0,29 4 0 0 0,18 1 0 0 0,4 2 0 0 0,-9 1 0 0 0,-16 0 0 0 0,-22 1 0 0 0,-28-1 0 0 0,-26 1 0 0 0,-23-1 0 0 0,-20 0 0 0 0,-5 0 0 0 0,-1 0 0 0 0,4 0 0 0 0,12 0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23T08:13:13.6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13599 15743 16383 0 0,'0'4'0'0'0,"-4"2"0"0"0,-2-1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23T08:13:13.6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13573 15769 16383 0 0,'0'0'0'0'0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23T08:13:13.6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17092 15239 16383 0 0,'0'4'0'0'0,"0"6"0"0"0,0 5 0 0 0,0 5 0 0 0,0 3 0 0 0,0 2 0 0 0,0 1 0 0 0,0 0 0 0 0,0 0 0 0 0,0 0 0 0 0,0 0 0 0 0,0 0 0 0 0,0-1 0 0 0,0 1 0 0 0,4-5 0 0 0,2-2 0 0 0,4-3 0 0 0,4-6 0 0 0,5-3 0 0 0,2-4 0 0 0,3-1 0 0 0,-3-7 0 0 0,0-1 0 0 0,-1 0 0 0 0,-2-4 0 0 0,-1 1 0 0 0,-3-4 0 0 0,-4-2 0 0 0,-4-4 0 0 0,-2-3 0 0 0,-3-2 0 0 0,-1-1 0 0 0,0-1 0 0 0,-1 1 0 0 0,0-1 0 0 0,1 0 0 0 0,-5 5 0 0 0,-1 1 0 0 0,-4 4 0 0 0,0 1 0 0 0,-3 3 0 0 0,-3 3 0 0 0,-4 3 0 0 0,2 7 0 0 0,5 8 0 0 0,3 6 0 0 0,4 6 0 0 0,3 2 0 0 0,2 3 0 0 0,1 0 0 0 0,9-3 0 0 0,8-7 0 0 0,5-5 0 0 0,2-5 0 0 0,3-3 0 0 0,-4-7 0 0 0,-2-6 0 0 0,-4-7 0 0 0,-1 0 0 0 0,-3-1 0 0 0,-3-2 0 0 0,-5-2 0 0 0,3 3 0 0 0,-1 0 0 0 0,2 4 0 0 0,1-1 0 0 0,2 4 0 0 0,-1-2 0 0 0,3 2 0 0 0,2 4 0 0 0,3 2 0 0 0,3 3 0 0 0,2 1 0 0 0,-4 6 0 0 0,-4 6 0 0 0,-2 2 0 0 0,-2 3 0 0 0,-4 3 0 0 0,-2 7 0 0 0,-4 3 0 0 0,-1 2 0 0 0,-1 0 0 0 0,0-1 0 0 0,-1-1 0 0 0,0-1 0 0 0,1-1 0 0 0,-5-1 0 0 0,-5 0 0 0 0,-6-4 0 0 0,-3-2 0 0 0,-4-3 0 0 0,-2-1 0 0 0,-1-3 0 0 0,4-8 0 0 0,6-8 0 0 0,5-17 0 0 0,9-4 0 0 0,5-3 0 0 0,2-1 0 0 0,4 5 0 0 0,1 2 0 0 0,-1 0 0 0 0,1 0 0 0 0,0 0 0 0 0,-2-2 0 0 0,2 9 0 0 0,3 10 0 0 0,0 11 0 0 0,-2 8 0 0 0,-4 7 0 0 0,2 3 0 0 0,-1 2 0 0 0,-1 2 0 0 0,2-5 0 0 0,3-6 0 0 0,5-6 0 0 0,3-5 0 0 0,3-3 0 0 0,2-3 0 0 0,0 0 0 0 0,1-1 0 0 0,0-1 0 0 0,0 1 0 0 0,0 1 0 0 0,-1-1 0 0 0,1 1 0 0 0,-1 0 0 0 0,0 0 0 0 0,0 0 0 0 0,1 0 0 0 0,3 4 0 0 0,2 2 0 0 0,0-1 0 0 0,-2 0 0 0 0,4-2 0 0 0,0-1 0 0 0,-2-1 0 0 0,3-1 0 0 0,0 0 0 0 0,-1 0 0 0 0,2 0 0 0 0,-1 0 0 0 0,-2-1 0 0 0,-2 1 0 0 0,-1 0 0 0 0,-2 0 0 0 0,-2 0 0 0 0,1 0 0 0 0,-1 0 0 0 0,-1 0 0 0 0,-3-4 0 0 0,-2-2 0 0 0,1 1 0 0 0,0 0 0 0 0,2 2 0 0 0,-3-3 0 0 0,0-1 0 0 0,0 2 0 0 0,2 0 0 0 0,-3-2 0 0 0,0 0 0 0 0,1 0 0 0 0,1 3 0 0 0,3 1 0 0 0,0 1 0 0 0,-3-3 0 0 0,0-1 0 0 0,0 1 0 0 0,1 1 0 0 0,1 1 0 0 0,2 1 0 0 0,0 2 0 0 0,1-1 0 0 0,0 1 0 0 0,1 1 0 0 0,-1-1 0 0 0,0 0 0 0 0,1 0 0 0 0,-1 0 0 0 0,5 0 0 0 0,1 0 0 0 0,-1 0 0 0 0,4 0 0 0 0,0 0 0 0 0,-1 0 0 0 0,-3 0 0 0 0,3 0 0 0 0,0 0 0 0 0,-1 0 0 0 0,-3 0 0 0 0,-1 0 0 0 0,-1 0 0 0 0,-1 0 0 0 0,-1 0 0 0 0,0 0 0 0 0,0 0 0 0 0,0 0 0 0 0,0 0 0 0 0,0 0 0 0 0,0 0 0 0 0,0 0 0 0 0,0 0 0 0 0,1 0 0 0 0,-1 0 0 0 0,0 0 0 0 0,0 0 0 0 0,0 0 0 0 0,1 0 0 0 0,-1 0 0 0 0,0 0 0 0 0,0 0 0 0 0,0 0 0 0 0,1 0 0 0 0,-1 0 0 0 0,0 0 0 0 0,0 0 0 0 0,0 0 0 0 0,1 0 0 0 0,-1 0 0 0 0,0 0 0 0 0,0 0 0 0 0,0 0 0 0 0,1 0 0 0 0,-1 0 0 0 0,-4 5 0 0 0,-6 5 0 0 0,-5 5 0 0 0,-5 5 0 0 0,-7-1 0 0 0,-3 0 0 0 0,-6-3 0 0 0,-4-4 0 0 0,-5-4 0 0 0,-2-4 0 0 0,-3-2 0 0 0,-1-2 0 0 0,0 0 0 0 0,0-1 0 0 0,0 0 0 0 0,0 0 0 0 0,0 1 0 0 0,1 0 0 0 0,0-1 0 0 0,-1 1 0 0 0,1 0 0 0 0,0 0 0 0 0,0 0 0 0 0,0 0 0 0 0,0 0 0 0 0,-1 0 0 0 0,1 0 0 0 0,0 0 0 0 0,0 0 0 0 0,0 0 0 0 0,-1 0 0 0 0,1 0 0 0 0,0 0 0 0 0,0 0 0 0 0,0 0 0 0 0,-1 0 0 0 0,1 0 0 0 0,0 0 0 0 0,0 0 0 0 0,0 0 0 0 0,-1 0 0 0 0,1 0 0 0 0,0 0 0 0 0,0 0 0 0 0,0 0 0 0 0,-1 0 0 0 0,1 0 0 0 0,0 0 0 0 0,0 0 0 0 0,0 0 0 0 0,-1 0 0 0 0,1 0 0 0 0,0 0 0 0 0,0 0 0 0 0,0 0 0 0 0,-1 0 0 0 0,1 0 0 0 0,0 0 0 0 0,0 0 0 0 0,0 0 0 0 0,-1 0 0 0 0,1 0 0 0 0,0 0 0 0 0,0 0 0 0 0,0 0 0 0 0,-1-4 0 0 0,-3-2 0 0 0,-2 1 0 0 0,0 1 0 0 0,2 0 0 0 0,1 3 0 0 0,0 0 0 0 0,2 0 0 0 0,1 1 0 0 0,-1 0 0 0 0,1 1 0 0 0,0-1 0 0 0,5-4 0 0 0,-4-2 0 0 0,-1 1 0 0 0,-10 0 0 0 0,-3 2 0 0 0,1 1 0 0 0,-2 1 0 0 0,1 1 0 0 0,3 0 0 0 0,3 0 0 0 0,3 0 0 0 0,2 1 0 0 0,1-1 0 0 0,-3-4 0 0 0,-6-2 0 0 0,-5 1 0 0 0,-9 0 0 0 0,0 2 0 0 0,0 1 0 0 0,3 1 0 0 0,6 1 0 0 0,1 0 0 0 0,3-4 0 0 0,7-6 0 0 0,5-1 0 0 0,1 1 0 0 0,2-1 0 0 0,-1-4 0 0 0,3-4 0 0 0,6-2 0 0 0,4-2 0 0 0,4-2 0 0 0,3 0 0 0 0,6 3 0 0 0,6 6 0 0 0,7 6 0 0 0,8 0 0 0 0,4 2 0 0 0,2 2 0 0 0,0 2 0 0 0,-2 2 0 0 0,0 1 0 0 0,-2 1 0 0 0,-1 0 0 0 0,-5-4 0 0 0,-1-1 0 0 0,-1 0 0 0 0,2 1 0 0 0,1 1 0 0 0,1 1 0 0 0,1 1 0 0 0,1 1 0 0 0,0 0 0 0 0,0 0 0 0 0,1 0 0 0 0,-1 0 0 0 0,0 0 0 0 0,1 1 0 0 0,-1-1 0 0 0,0 0 0 0 0,1 0 0 0 0,3 0 0 0 0,2 0 0 0 0,4 0 0 0 0,4 0 0 0 0,1 0 0 0 0,-3 0 0 0 0,-4 0 0 0 0,-2 0 0 0 0,-3 0 0 0 0,-1 0 0 0 0,-2 0 0 0 0,0 0 0 0 0,-1 0 0 0 0,1 0 0 0 0,0 0 0 0 0,0 0 0 0 0,4 0 0 0 0,2 0 0 0 0,-1 0 0 0 0,4 0 0 0 0,0 0 0 0 0,-1 0 0 0 0,-3 0 0 0 0,-1 0 0 0 0,-2 0 0 0 0,-1 0 0 0 0,0 0 0 0 0,-1 0 0 0 0,-1 0 0 0 0,1 4 0 0 0,0 2 0 0 0,0-1 0 0 0,0-1 0 0 0,0 4 0 0 0,0-1 0 0 0,5 0 0 0 0,1-2 0 0 0,-1-2 0 0 0,0-1 0 0 0,-2-2 0 0 0,-1 1 0 0 0,0-2 0 0 0,-2 1 0 0 0,1 0 0 0 0,-1-1 0 0 0,-1 1 0 0 0,1 0 0 0 0,0 0 0 0 0,1 0 0 0 0,-1 0 0 0 0,0 0 0 0 0,0 0 0 0 0,0 0 0 0 0,0 0 0 0 0,1 0 0 0 0,-1 0 0 0 0,0 0 0 0 0,0 0 0 0 0,0 0 0 0 0,1 0 0 0 0,-1 0 0 0 0,0 0 0 0 0,0 0 0 0 0,0 0 0 0 0,5 0 0 0 0,1 0 0 0 0,-1 0 0 0 0,0 0 0 0 0,-2 0 0 0 0,-1 0 0 0 0,0 0 0 0 0,-10 0 0 0 0,-16 4 0 0 0,-13 2 0 0 0,-12-1 0 0 0,-7 4 0 0 0,-2 0 0 0 0,-5-2 0 0 0,1 3 0 0 0,2-1 0 0 0,2-1 0 0 0,-1-3 0 0 0,1 2 0 0 0,1 1 0 0 0,2-2 0 0 0,2-2 0 0 0,2-1 0 0 0,0-1 0 0 0,1 3 0 0 0,0 0 0 0 0,0 1 0 0 0,0-2 0 0 0,0-2 0 0 0,0 0 0 0 0,0-1 0 0 0,0-1 0 0 0,-4 4 0 0 0,-2 2 0 0 0,-4-1 0 0 0,-9-1 0 0 0,-14-1 0 0 0,-6-1 0 0 0,-5-1 0 0 0,1-1 0 0 0,-1 0 0 0 0,-5 0 0 0 0,0 0 0 0 0,1 0 0 0 0,3-1 0 0 0,6 1 0 0 0,-4 0 0 0 0,-7 0 0 0 0,-4-4 0 0 0,8-2 0 0 0,11 1 0 0 0,7 0 0 0 0,4-2 0 0 0,7-1 0 0 0,1 2 0 0 0,3 1 0 0 0,5 2 0 0 0,2 1 0 0 0,4 1 0 0 0,1 1 0 0 0,1 0 0 0 0,0 1 0 0 0,14-5 0 0 0,16-2 0 0 0,25-3 0 0 0,25-5 0 0 0,15 0 0 0 0,9-2 0 0 0,0 1 0 0 0,-10 4 0 0 0,-12 0 0 0 0,-11 1 0 0 0,-19 2 0 0 0,-25 3 0 0 0,-27 2 0 0 0,-22 6 0 0 0,-20 3 0 0 0,-20-1 0 0 0,-8 4 0 0 0,-5 1 0 0 0,2-3 0 0 0,0-1 0 0 0,8 2 0 0 0,11 0 0 0 0,15-2 0 0 0,14-1 0 0 0,10-2 0 0 0,18-2 0 0 0,16 0 0 0 0,13-1 0 0 0,10 0 0 0 0,7-1 0 0 0,7 1 0 0 0,3 0 0 0 0,0 0 0 0 0,-2-1 0 0 0,-2 1 0 0 0,-10 0 0 0 0,-21 0 0 0 0,-15 0 0 0 0,-10 5 0 0 0,-3 0 0 0 0,-2 1 0 0 0,0-2 0 0 0,1-1 0 0 0,2-1 0 0 0,1-1 0 0 0,-4 0 0 0 0,0-1 0 0 0,0-5 0 0 0,2-1 0 0 0,1 1 0 0 0,1 0 0 0 0,1 2 0 0 0,0 1 0 0 0,-3 1 0 0 0,-2 0 0 0 0,5-3 0 0 0,2-2 0 0 0,2 1 0 0 0,-1 1 0 0 0,4-3 0 0 0,6-1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23T08:13:13.6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17436 15214 16383 0 0,'4'0'0'0'0,"6"0"0"0"0,6 0 0 0 0,4 4 0 0 0,-2 6 0 0 0,1 1 0 0 0,-3 3 0 0 0,-4 4 0 0 0,0-2 0 0 0,-1 1 0 0 0,-4 2 0 0 0,2-3 0 0 0,-1 1 0 0 0,-1-3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23T08:13:13.6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11668 17224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23T08:13:13.6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8245 15712 16383 0 0,'-4'0'0'0'0,"-6"0"0"0"0,-6 0 0 0 0,-4 0 0 0 0,15-4 0 0 0,15-6 0 0 0,16-1 0 0 0,7 1 0 0 0,3 2 0 0 0,-1-1 0 0 0,-11 0 0 0 0,-21 2 0 0 0,-21 3 0 0 0,-24 1 0 0 0,-14 1 0 0 0,-1 2 0 0 0,5 0 0 0 0,2-4 0 0 0,10-2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23T08:13:13.6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8860 15860 16383 0 0,'4'0'0'0'0,"10"0"0"0"0,7 0 0 0 0,5 0 0 0 0,1 0 0 0 0,1 0 0 0 0,-5-5 0 0 0,-1 0 0 0 0,-18-1 0 0 0,-22 2 0 0 0,-17 5 0 0 0,-11 3 0 0 0,-6 0 0 0 0,2 0 0 0 0,13-1 0 0 0,26-1 0 0 0,23 0 0 0 0,23-2 0 0 0,13 1 0 0 0,4-1 0 0 0,1-1 0 0 0,0 1 0 0 0,-4 0 0 0 0,-3 0 0 0 0,0 0 0 0 0,-3 0 0 0 0,-14 0 0 0 0,-16 0 0 0 0,-14 0 0 0 0,-12 0 0 0 0,-12 0 0 0 0,-6 0 0 0 0,11 0 0 0 0,22-5 0 0 0,19 0 0 0 0,10-1 0 0 0,4-2 0 0 0,-8-1 0 0 0,-13 1 0 0 0,-13 3 0 0 0,-16-3 0 0 0,-13 1 0 0 0,-11-4 0 0 0,-7-3 0 0 0,0-5 0 0 0,3 2 0 0 0,14-1 0 0 0,15 3 0 0 0,20 4 0 0 0,12 3 0 0 0,8 4 0 0 0,-10 2 0 0 0,-11 2 0 0 0,-11 0 0 0 0,-9 1 0 0 0,-6 0 0 0 0,-3-1 0 0 0,-3 1 0 0 0,0-1 0 0 0,-1 0 0 0 0,5-4 0 0 0,3-1 0 0 0,8-1 0 0 0,2 2 0 0 0,-6 1 0 0 0,-17 1 0 0 0,-12 1 0 0 0,-15 0 0 0 0,-6-3 0 0 0,-5-2 0 0 0,6 1 0 0 0,9-3 0 0 0,23-1 0 0 0,35-2 0 0 0,28-1 0 0 0,24-1 0 0 0,10 1 0 0 0,-1 3 0 0 0,-7 2 0 0 0,-9 3 0 0 0,-17 2 0 0 0,-17 2 0 0 0,-24 0 0 0 0,-41 5 0 0 0,-27 1 0 0 0,-23 0 0 0 0,-19 3 0 0 0,-3 0 0 0 0,13-1 0 0 0,36-3 0 0 0,37-1 0 0 0,28-2 0 0 0,20-2 0 0 0,13 1 0 0 0,7-2 0 0 0,3 1 0 0 0,-5 4 0 0 0,-7 5 0 0 0,-7 7 0 0 0,-10 3 0 0 0,-14 4 0 0 0,-15 2 0 0 0,-6-3 0 0 0,-7-2 0 0 0,-6-3 0 0 0,9-1 0 0 0,28 5 0 0 0,32 4 0 0 0,29 2 0 0 0,26 1 0 0 0,13-1 0 0 0,4-5 0 0 0,-11-5 0 0 0,-16-7 0 0 0,-23 0 0 0 0,-34 3 0 0 0,-31-2 0 0 0,-30 3 0 0 0,-19-2 0 0 0,-3-3 0 0 0,6-3 0 0 0,19-2 0 0 0,20-6 0 0 0,24-3 0 0 0,25-5 0 0 0,16-1 0 0 0,11 2 0 0 0,5 2 0 0 0,-3 3 0 0 0,-15 1 0 0 0,-18 2 0 0 0,-16 1 0 0 0,-14 0 0 0 0,-9 0 0 0 0,-6 1 0 0 0,-3-5 0 0 0,0-2 0 0 0,-1 1 0 0 0,1 1 0 0 0,-3 1 0 0 0,-1 1 0 0 0,4-3 0 0 0,4-1 0 0 0,-3 0 0 0 0,-6 2 0 0 0,-1 1 0 0 0,1 1 0 0 0,-7 1 0 0 0,-14 1 0 0 0,-10 0 0 0 0,-4 0 0 0 0,3 1 0 0 0,6-1 0 0 0,11 0 0 0 0,16 0 0 0 0,19 0 0 0 0,24 0 0 0 0,19 0 0 0 0,17-4 0 0 0,13-6 0 0 0,6-1 0 0 0,-1 1 0 0 0,-6 3 0 0 0,-10 2 0 0 0,-8 2 0 0 0,-7 1 0 0 0,-6 2 0 0 0,-2-4 0 0 0,-2-2 0 0 0,4-7 0 0 0,14-11 0 0 0,17-10 0 0 0,12-7 0 0 0,-3 3 0 0 0,-8 4 0 0 0,-23 7 0 0 0,-26 9 0 0 0,-19 7 0 0 0,-18 5 0 0 0,-7 5 0 0 0,-8 1 0 0 0,-1 6 0 0 0,3 1 0 0 0,-5 0 0 0 0,13-2 0 0 0,21-1 0 0 0,16-1 0 0 0,12-2 0 0 0,11 4 0 0 0,0 5 0 0 0,-4 5 0 0 0,-6 4 0 0 0,-8 4 0 0 0,-8 2 0 0 0,-10-4 0 0 0,-8 0 0 0 0,-10-5 0 0 0,4-4 0 0 0,14-5 0 0 0,20-3 0 0 0,26-2 0 0 0,15-2 0 0 0,2-1 0 0 0,1 0 0 0 0,-6 0 0 0 0,-24 0 0 0 0,-25 5 0 0 0,-26 6 0 0 0,-18 1 0 0 0,-5 3 0 0 0,1-1 0 0 0,3-2 0 0 0,23-4 0 0 0,35-7 0 0 0,37-7 0 0 0,27-8 0 0 0,17-5 0 0 0,-3 1 0 0 0,-14 0 0 0 0,-24 2 0 0 0,-35 9 0 0 0,-28 10 0 0 0,-27 8 0 0 0,-15 4 0 0 0,-9-2 0 0 0,-6 3 0 0 0,4-3 0 0 0,24-2 0 0 0,28-4 0 0 0,36-2 0 0 0,22-2 0 0 0,8-1 0 0 0,-2-1 0 0 0,-15 8 0 0 0,-18 7 0 0 0,-18 5 0 0 0,-13-1 0 0 0,-9 1 0 0 0,-7-3 0 0 0,15-4 0 0 0,17-5 0 0 0,24-3 0 0 0,29-8 0 0 0,13-2 0 0 0,6-1 0 0 0,-5 1 0 0 0,-12 1 0 0 0,-20 1 0 0 0,-22 2 0 0 0,-9 0 0 0 0,5 1 0 0 0,9-5 0 0 0,5 0 0 0 0,10 0 0 0 0,6 1 0 0 0,9-4 0 0 0,7 1 0 0 0,7 0 0 0 0,0 3 0 0 0,-4 1 0 0 0,-8 1 0 0 0,-9 1 0 0 0,-10 1 0 0 0,-5-4 0 0 0,-6-2 0 0 0,-2 1 0 0 0,-1 1 0 0 0,-1 1 0 0 0,1 1 0 0 0,0 1 0 0 0,4 1 0 0 0,7 0 0 0 0,5 0 0 0 0,5 1 0 0 0,-1-1 0 0 0,0 0 0 0 0,-2 0 0 0 0,-5 0 0 0 0,-4 0 0 0 0,-4 0 0 0 0,-1 0 0 0 0,-3 0 0 0 0,0 0 0 0 0,-1 0 0 0 0,1 0 0 0 0,-5-4 0 0 0,-1-2 0 0 0,0 1 0 0 0,2 0 0 0 0,1 2 0 0 0,1 1 0 0 0,1 1 0 0 0,1 1 0 0 0,0 0 0 0 0,1 0 0 0 0,-1 0 0 0 0,1 1 0 0 0,-1-1 0 0 0,0 0 0 0 0,1 0 0 0 0,-1 0 0 0 0,0 0 0 0 0,5 0 0 0 0,1 0 0 0 0,3 0 0 0 0,2 0 0 0 0,-3 0 0 0 0,-1 0 0 0 0,-11 0 0 0 0,-9-4 0 0 0,-7-11 0 0 0,1-1 0 0 0,-2-4 0 0 0,0-2 0 0 0,-2-1 0 0 0,-1-2 0 0 0,0 0 0 0 0,-1-1 0 0 0,0 0 0 0 0,-5 5 0 0 0,-5 5 0 0 0,-6 6 0 0 0,-4 5 0 0 0,-3 2 0 0 0,-2 3 0 0 0,0 1 0 0 0,-6 0 0 0 0,-1 0 0 0 0,0 0 0 0 0,2-1 0 0 0,1 1 0 0 0,2-1 0 0 0,1 0 0 0 0,0 0 0 0 0,1 0 0 0 0,0 0 0 0 0,0 0 0 0 0,0 0 0 0 0,0 0 0 0 0,0 0 0 0 0,0 0 0 0 0,0 0 0 0 0,0 0 0 0 0,-1 0 0 0 0,1 4 0 0 0,0 2 0 0 0,0-1 0 0 0,0 0 0 0 0,-1-2 0 0 0,1-1 0 0 0,-4-1 0 0 0,-2-1 0 0 0,0 0 0 0 0,2 0 0 0 0,0 0 0 0 0,2 0 0 0 0,1-1 0 0 0,-4 1 0 0 0,-1 0 0 0 0,-4-4 0 0 0,-4-2 0 0 0,-9-4 0 0 0,0 0 0 0 0,-1-2 0 0 0,4 0 0 0 0,6 2 0 0 0,4 3 0 0 0,4 3 0 0 0,4 2 0 0 0,1 1 0 0 0,2 1 0 0 0,-1 1 0 0 0,1-1 0 0 0,0 1 0 0 0,-1-1 0 0 0,1 0 0 0 0,-1 1 0 0 0,-5-1 0 0 0,-1 0 0 0 0,1 0 0 0 0,-4 0 0 0 0,0 0 0 0 0,1 0 0 0 0,-2 0 0 0 0,-8 0 0 0 0,-1 0 0 0 0,3 0 0 0 0,4 0 0 0 0,4 0 0 0 0,3 0 0 0 0,2 0 0 0 0,3 0 0 0 0,0 0 0 0 0,1 0 0 0 0,-1 0 0 0 0,1 0 0 0 0,-1 0 0 0 0,0 0 0 0 0,9 0 0 0 0,11 4 0 0 0,10 6 0 0 0,14 10 0 0 0,7 1 0 0 0,4-3 0 0 0,5 0 0 0 0,1-3 0 0 0,-5 0 0 0 0,-4-2 0 0 0,2 0 0 0 0,0-1 0 0 0,0-3 0 0 0,-1-4 0 0 0,3-1 0 0 0,1-3 0 0 0,-1 0 0 0 0,-1-2 0 0 0,-2 1 0 0 0,-1-1 0 0 0,-1 1 0 0 0,0-1 0 0 0,-1 1 0 0 0,0 0 0 0 0,0 0 0 0 0,0 0 0 0 0,0 0 0 0 0,0 0 0 0 0,0 0 0 0 0,0 0 0 0 0,0 0 0 0 0,0 0 0 0 0,1 0 0 0 0,-1 0 0 0 0,0 0 0 0 0,0 0 0 0 0,0 0 0 0 0,1 0 0 0 0,-1 0 0 0 0,0 0 0 0 0,0 0 0 0 0,0 0 0 0 0,1 0 0 0 0,-1 0 0 0 0,0 0 0 0 0,0 0 0 0 0,0 0 0 0 0,1 0 0 0 0,-1 0 0 0 0,0 0 0 0 0,0 0 0 0 0,5 0 0 0 0,1 0 0 0 0,-1 0 0 0 0,0 0 0 0 0,-2 0 0 0 0,4 0 0 0 0,-1 0 0 0 0,0 0 0 0 0,-1 0 0 0 0,-2 0 0 0 0,3 0 0 0 0,1 0 0 0 0,3 0 0 0 0,0 0 0 0 0,-1 0 0 0 0,-3 0 0 0 0,-2 0 0 0 0,-1 0 0 0 0,-2 0 0 0 0,-1 0 0 0 0,0 0 0 0 0,0 0 0 0 0,-1 0 0 0 0,1 0 0 0 0,0 0 0 0 0,0 0 0 0 0,0 0 0 0 0,0 0 0 0 0,1 0 0 0 0,-1 0 0 0 0,0 0 0 0 0,-4 4 0 0 0,-6 6 0 0 0,-5 6 0 0 0,-5 3 0 0 0,-2 4 0 0 0,-3 2 0 0 0,-1 1 0 0 0,-4 0 0 0 0,-6-4 0 0 0,-1-1 0 0 0,6-5 0 0 0,8-5 0 0 0,8-4 0 0 0,7-3 0 0 0,4-3 0 0 0,4-1 0 0 0,1-1 0 0 0,-4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23T08:13:13.6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13014 15494 16383 0 0,'0'-4'0'0'0,"0"-6"0"0"0,0-10 0 0 0,0-5 0 0 0,-4 1 0 0 0,-6 5 0 0 0,-1 9 0 0 0,1 12 0 0 0,3 9 0 0 0,2 7 0 0 0,2 5 0 0 0,1 3 0 0 0,2 1 0 0 0,0 0 0 0 0,0 0 0 0 0,1 0 0 0 0,-1-1 0 0 0,5-4 0 0 0,5-11 0 0 0,6-11 0 0 0,3-10 0 0 0,0-8 0 0 0,0-5 0 0 0,2 2 0 0 0,1 0 0 0 0,-4-1 0 0 0,1-1 0 0 0,-4 8 0 0 0,-4 10 0 0 0,-4 11 0 0 0,-3 9 0 0 0,-3 5 0 0 0,-1 5 0 0 0,-5-3 0 0 0,-1-9 0 0 0,0-11 0 0 0,1-11 0 0 0,1-7 0 0 0,2-6 0 0 0,1-3 0 0 0,0-1 0 0 0,1-2 0 0 0,-4-3 0 0 0,-6 3 0 0 0,-5 1 0 0 0,-4 7 0 0 0,-4 1 0 0 0,-2 5 0 0 0,8 4 0 0 0,15 4 0 0 0,12 3 0 0 0,5 6 0 0 0,8 3 0 0 0,4 4 0 0 0,2 1 0 0 0,1 3 0 0 0,-1-1 0 0 0,-1 1 0 0 0,-1-1 0 0 0,-5 1 0 0 0,-2-2 0 0 0,-5 2 0 0 0,-4 2 0 0 0,-4 3 0 0 0,-4 2 0 0 0,-6-1 0 0 0,-3-1 0 0 0,-5-4 0 0 0,-4-4 0 0 0,-9 1 0 0 0,-4-2 0 0 0,-6-3 0 0 0,-6 2 0 0 0,0-1 0 0 0,-2 3 0 0 0,1-1 0 0 0,-4-2 0 0 0,5-2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23T08:13:13.6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11007 16007 16383 0 0,'0'5'0'0'0,"0"5"0"0"0,0 5 0 0 0,4 0 0 0 0,6-2 0 0 0,5-3 0 0 0,5-4 0 0 0,3-3 0 0 0,2-1 0 0 0,1-6 0 0 0,-4-2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23T08:13:13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13399 15469 16383 0 0,'4'0'0'0'0,"6"0"0"0"0,5-4 0 0 0,18-2 0 0 0,11 1 0 0 0,16 0 0 0 0,10 2 0 0 0,24 1 0 0 0,-1 1 0 0 0,-20 5 0 0 0,-39 6 0 0 0,-39 6 0 0 0,-31 4 0 0 0,-27-2 0 0 0,-10-2 0 0 0,-11-6 0 0 0,0-3 0 0 0,11-4 0 0 0,21-2 0 0 0,38-1 0 0 0,42 0 0 0 0,33-1 0 0 0,32 0 0 0 0,18 0 0 0 0,15 1 0 0 0,8 0 0 0 0,-6 0 0 0 0,-4-1 0 0 0,-5-3 0 0 0,-10-1 0 0 0,-11-5 0 0 0,-18 0 0 0 0,-31 1 0 0 0,-45 3 0 0 0,-49 2 0 0 0,-39 1 0 0 0,-34 2 0 0 0,-19 1 0 0 0,-8 0 0 0 0,4 1 0 0 0,9-1 0 0 0,22 1 0 0 0,39-1 0 0 0,44 0 0 0 0,44 0 0 0 0,27 0 0 0 0,16 0 0 0 0,5 0 0 0 0,0 0 0 0 0,3 0 0 0 0,-2 0 0 0 0,0 0 0 0 0,-6 0 0 0 0,-10 0 0 0 0,-17 0 0 0 0,-36 5 0 0 0,-38 4 0 0 0,-39 3 0 0 0,-31-3 0 0 0,-13-1 0 0 0,-12-3 0 0 0,0-2 0 0 0,10-2 0 0 0,23 0 0 0 0,41-1 0 0 0,49-1 0 0 0,60 1 0 0 0,70-1 0 0 0,49 1 0 0 0,43 0 0 0 0,43 0 0 0 0,11 0 0 0 0,-12 0 0 0 0,-36 4 0 0 0,-47 2 0 0 0,-55-1 0 0 0,-69-1 0 0 0,-63 0 0 0 0,-58-3 0 0 0,-47 1 0 0 0,-23-2 0 0 0,-12 0 0 0 0,3 0 0 0 0,21-1 0 0 0,49 1 0 0 0,65 0 0 0 0,63 0 0 0 0,62 0 0 0 0,52 0 0 0 0,16 0 0 0 0,10 0 0 0 0,-10 0 0 0 0,-25 0 0 0 0,-42 0 0 0 0,-60 0 0 0 0,-68 4 0 0 0,-60 2 0 0 0,-50-1 0 0 0,-24 0 0 0 0,-23-2 0 0 0,1-1 0 0 0,22-1 0 0 0,47-1 0 0 0,68 0 0 0 0,71 4 0 0 0,69 10 0 0 0,60 7 0 0 0,30 4 0 0 0,13 2 0 0 0,6 1 0 0 0,-20-4 0 0 0,-36-7 0 0 0,-40-6 0 0 0,-43-4 0 0 0,-47-5 0 0 0,-43-1 0 0 0,-35-2 0 0 0,-25 0 0 0 0,-8 0 0 0 0,-5 0 0 0 0,10 0 0 0 0,14 1 0 0 0,15-1 0 0 0,22 1 0 0 0,20 0 0 0 0,22 0 0 0 0,17 0 0 0 0,10 0 0 0 0,6 0 0 0 0,2 0 0 0 0,-3 0 0 0 0,-4-4 0 0 0,-4-6 0 0 0,-3-1 0 0 0,-6-3 0 0 0,-3 1 0 0 0,0 2 0 0 0,-5 0 0 0 0,5 0 0 0 0,3-1 0 0 0,2 1 0 0 0,-4-1 0 0 0,0 0 0 0 0,0 3 0 0 0,0 3 0 0 0,6 2 0 0 0,3 2 0 0 0,4 2 0 0 0,1 0 0 0 0,3 0 0 0 0,-1 1 0 0 0,2-1 0 0 0,-1 1 0 0 0,-3-1 0 0 0,-3 0 0 0 0,-7-4 0 0 0,-4-2 0 0 0,0 1 0 0 0,-1 1 0 0 0,2 0 0 0 0,1 2 0 0 0,-4-7 0 0 0,-5-7 0 0 0,-4-5 0 0 0,-5-3 0 0 0,-2-6 0 0 0,-3-2 0 0 0,0-1 0 0 0,-1 2 0 0 0,0 2 0 0 0,0 1 0 0 0,-4 6 0 0 0,-5 6 0 0 0,-6 6 0 0 0,-4 5 0 0 0,-3 3 0 0 0,3 11 0 0 0,4 7 0 0 0,5 6 0 0 0,4 4 0 0 0,4 1 0 0 0,2 0 0 0 0,-3-4 0 0 0,-13-10 0 0 0,-5-12 0 0 0,-2-6 0 0 0,-2-2 0 0 0,-4 0 0 0 0,-2 1 0 0 0,0 2 0 0 0,2 1 0 0 0,-3 2 0 0 0,-1 0 0 0 0,3 1 0 0 0,1 0 0 0 0,1 1 0 0 0,2-1 0 0 0,1 0 0 0 0,-3-4 0 0 0,-10-1 0 0 0,-7-5 0 0 0,-9 0 0 0 0,-7 1 0 0 0,-2 3 0 0 0,1 2 0 0 0,3-3 0 0 0,8 0 0 0 0,7 2 0 0 0,9 1 0 0 0,4 1 0 0 0,5 1 0 0 0,2 2 0 0 0,1 0 0 0 0,0 0 0 0 0,1 0 0 0 0,-1 0 0 0 0,-1 1 0 0 0,-4-1 0 0 0,-1 0 0 0 0,-1 0 0 0 0,2 0 0 0 0,0 0 0 0 0,2 0 0 0 0,1 0 0 0 0,-8 0 0 0 0,-3 0 0 0 0,-3 0 0 0 0,0 0 0 0 0,-1 0 0 0 0,2 0 0 0 0,4 0 0 0 0,3 0 0 0 0,2 0 0 0 0,3 0 0 0 0,1 0 0 0 0,1 0 0 0 0,1 0 0 0 0,-1 0 0 0 0,1 0 0 0 0,-5 0 0 0 0,-2 0 0 0 0,1 0 0 0 0,0 0 0 0 0,2 0 0 0 0,1 0 0 0 0,0 0 0 0 0,2 0 0 0 0,0 0 0 0 0,0 0 0 0 0,0 0 0 0 0,0 0 0 0 0,0 0 0 0 0,0 0 0 0 0,-1 0 0 0 0,1 0 0 0 0,0 0 0 0 0,0 0 0 0 0,0 0 0 0 0,-1 0 0 0 0,1 4 0 0 0,0 2 0 0 0,0-1 0 0 0,0 0 0 0 0,-1-2 0 0 0,1 3 0 0 0,0 1 0 0 0,0-1 0 0 0,-5 2 0 0 0,-1 1 0 0 0,1-2 0 0 0,0-2 0 0 0,2-1 0 0 0,1-3 0 0 0,1 0 0 0 0,0-1 0 0 0,1 9 0 0 0,0 2 0 0 0,4 3 0 0 0,6 5 0 0 0,6 2 0 0 0,3 3 0 0 0,4 1 0 0 0,2 0 0 0 0,0 1 0 0 0,2 0 0 0 0,-14-4 0 0 0,-9-2 0 0 0,4-5 0 0 0,9-4 0 0 0,10-4 0 0 0,5-8 0 0 0,5-3 0 0 0,5-2 0 0 0,4 1 0 0 0,3-3 0 0 0,5 0 0 0 0,3 0 0 0 0,0-1 0 0 0,3 0 0 0 0,4 1 0 0 0,-1 3 0 0 0,-1-2 0 0 0,0-1 0 0 0,-1 2 0 0 0,-2 2 0 0 0,1-4 0 0 0,-1 1 0 0 0,3 1 0 0 0,-2-3 0 0 0,-1 1 0 0 0,-3 1 0 0 0,-2 2 0 0 0,-2 1 0 0 0,-1 3 0 0 0,-1 0 0 0 0,0 1 0 0 0,-1 0 0 0 0,1 1 0 0 0,0-1 0 0 0,0 0 0 0 0,0 0 0 0 0,0 1 0 0 0,-4 3 0 0 0,-2 2 0 0 0,1-1 0 0 0,-3 8 0 0 0,-10 6 0 0 0,-9-1 0 0 0,-4 2 0 0 0,-7-3 0 0 0,-4-5 0 0 0,-4-4 0 0 0,-2-3 0 0 0,-3-3 0 0 0,1-2 0 0 0,-6 4 0 0 0,-1 1 0 0 0,-8 0 0 0 0,-2-2 0 0 0,-1 0 0 0 0,1-1 0 0 0,0-2 0 0 0,11 1 0 0 0,19-1 0 0 0,17 0 0 0 0,19-5 0 0 0,11-1 0 0 0,7 1 0 0 0,2 0 0 0 0,-8-2 0 0 0,-1-1 0 0 0,7-3 0 0 0,0 1 0 0 0,-3 1 0 0 0,-3 3 0 0 0,-4 2 0 0 0,1 2 0 0 0,0 1 0 0 0,6 1 0 0 0,2 0 0 0 0,10 1 0 0 0,6-1 0 0 0,5 1 0 0 0,6-1 0 0 0,-1 4 0 0 0,1 2 0 0 0,3 4 0 0 0,-8 0 0 0 0,-9-1 0 0 0,-6-3 0 0 0,-6-2 0 0 0,-7 3 0 0 0,-4-1 0 0 0,-4 0 0 0 0,3-2 0 0 0,0-1 0 0 0,-10-2 0 0 0,-11 0 0 0 0,-13-1 0 0 0,-9 0 0 0 0,-7-5 0 0 0,0-5 0 0 0,3-6 0 0 0,5-3 0 0 0,4-5 0 0 0,4 0 0 0 0,6-2 0 0 0,4-1 0 0 0,4 5 0 0 0,5 2 0 0 0,9 0 0 0 0,4 3 0 0 0,11 0 0 0 0,6-1 0 0 0,5 2 0 0 0,3 1 0 0 0,-5 1 0 0 0,-22 4 0 0 0,-20 4 0 0 0,-24 6 0 0 0,-26 9 0 0 0,-14 1 0 0 0,-10 5 0 0 0,-7-1 0 0 0,6-3 0 0 0,14 1 0 0 0,21-1 0 0 0,33-3 0 0 0,43-3 0 0 0,36 3 0 0 0,25-1 0 0 0,0 3 0 0 0,-9 4 0 0 0,-16 0 0 0 0,-17-3 0 0 0,-15-3 0 0 0,-11-3 0 0 0,-7-2 0 0 0,-4-2 0 0 0,-2-1 0 0 0,0 0 0 0 0,5-1 0 0 0,1 1 0 0 0,1-1 0 0 0,0 1 0 0 0,-5 4 0 0 0,-3 2 0 0 0,0 3 0 0 0,0 1 0 0 0,1-1 0 0 0,2-3 0 0 0,-5 3 0 0 0,0-1 0 0 0,1-2 0 0 0,-4 3 0 0 0,1 0 0 0 0,1-2 0 0 0,2 2 0 0 0,2 0 0 0 0,1-2 0 0 0,-3 2 0 0 0,0 0 0 0 0,0-2 0 0 0,1-2 0 0 0,1-2 0 0 0,2-1 0 0 0,0-1 0 0 0,1-1 0 0 0,0-1 0 0 0,1 1 0 0 0,-5 0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23T08:13:13.6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17330 15293 16383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23T08:13:13.6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14407 15690 16383 0 0,'-5'0'0'0'0,"-5"0"0"0"0,-9 4 0 0 0,-7 2 0 0 0,-7 3 0 0 0,-6 2 0 0 0,-5-3 0 0 0,-4-2 0 0 0,6-1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23T08:13:13.6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13414 15690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4C4D4-2E9A-4182-8126-80B3F7F841B3}" type="datetimeFigureOut"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D9594-41D9-4392-9324-781ECCFD77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5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0E68-4652-4AE6-A6C7-33B965014156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584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2DEA7-B3B4-92B1-B35A-567009A00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8C1F9-A816-B72C-08CB-008AC8ED8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50EAA-CFE7-BBFD-114D-868B3679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5FC-746A-4A7E-BC26-615934E8A505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231AE-4B81-3A12-C675-84CC7AF50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70827-ADB3-CC8C-0535-77BFFA72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657-5D1E-4B4E-8915-2F001888FC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017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664F7-35D3-FB86-DB84-E955FC6A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637DC-544A-8E4B-A920-7E8C95605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C5959-20AB-6FB5-6872-C106D078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5FC-746A-4A7E-BC26-615934E8A505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211FF-B655-999C-20D1-599850C3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69DBD-8E43-9DEF-446B-B3E88AC2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657-5D1E-4B4E-8915-2F001888FC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65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18F1CF-775E-7F33-1715-63809A81B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BD7E1F-5523-8DDE-454B-28FCB81FB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4B936-BC66-9722-57DA-46087BC7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5FC-746A-4A7E-BC26-615934E8A505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5D6AD-ADD1-3840-5538-06B4FA288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07B6F-3C2B-41C8-470E-2CCCBAB6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657-5D1E-4B4E-8915-2F001888FC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927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68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81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31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40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2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76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07ED-C1CB-063D-7C95-602EBDEA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FD6EF-C318-D849-E1E9-234A22DC8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FD8C5-C934-73AE-BB13-6755C634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5FC-746A-4A7E-BC26-615934E8A505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24CF6-069A-CD5A-352E-33184A8CF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5CA70-6495-97B0-BC1C-E208F8D89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657-5D1E-4B4E-8915-2F001888FC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2697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63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32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37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869961-F931-4F1E-9FB3-8587EBA3F36F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GB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D9DB7BA-3A2F-46BA-A617-2A049434CD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3088" y="476251"/>
            <a:ext cx="256032" cy="256032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03FD5EF-20DB-46AB-B412-DF9112353719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2301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D11EF-530F-FE63-F812-51D16B9F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D1EDD-CAE7-92D0-EFC1-F49C5E024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D821F-16AA-7658-5E47-15FCF40E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5FC-746A-4A7E-BC26-615934E8A505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99BA9-A5BF-001F-64F4-48338A3E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01199-5B64-845C-EE7C-8A53FB61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657-5D1E-4B4E-8915-2F001888FC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753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6BDC-EACF-574E-2D33-9AAFD1375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DAC9-6975-3B8B-ED4C-1158DF31D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261E8-E7B5-81B5-2724-B43FCBED2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54692-428A-9689-B8A9-A7F6160F6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5FC-746A-4A7E-BC26-615934E8A505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4AE5E-8B61-54F5-6561-DA84A98A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74ABE-EA6A-2475-5B48-8FC1EF44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657-5D1E-4B4E-8915-2F001888FC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497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6C88-DC6D-8FFB-0CCE-A7A3CA63A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E3B1C-8AE5-2230-E645-193CF3816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6AD6D-1D44-FC74-0C51-407ED188E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EA2AD8-B8EC-224E-692A-C2DC89A03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D013AB-5FEF-F7D3-69ED-1580A44E8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B072E-9AAA-6547-4323-F9DF0365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5FC-746A-4A7E-BC26-615934E8A505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8D45F4-E82F-CCFC-57B7-7973978E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ED2F4-2225-71B6-B9CA-9A54F978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657-5D1E-4B4E-8915-2F001888FC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249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E5671-0E9F-D3A4-02E5-628EF1F3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05882-8337-3AAC-3C33-EE1CE98C8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5FC-746A-4A7E-BC26-615934E8A505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25D66B-47BF-5F1D-E944-015E02CD0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9E2FC-0F44-6C78-DC46-60F15F0EE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657-5D1E-4B4E-8915-2F001888FC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717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EFCDD1-EEFC-8009-FD49-7535AB37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5FC-746A-4A7E-BC26-615934E8A505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C893E4-D084-DD46-FB1E-08243BFB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2B00A-F4D4-3F5E-02C7-2D008E44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657-5D1E-4B4E-8915-2F001888FC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263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470D-D7E0-993A-267A-A0B3808A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EB4E5-F5A9-5A1B-9B95-9E4262343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ABD23-7EDB-9760-C96D-CDE6CE708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DBFA1-36C0-41CE-085F-9C9C0BC5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5FC-746A-4A7E-BC26-615934E8A505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D89E4-83EA-A299-2873-D14BE2922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AB77C-9B0F-1C17-757E-2951C51C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657-5D1E-4B4E-8915-2F001888FC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205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4287D-66E5-FC3F-374A-40EB12343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F34F43-3C31-B906-79E4-33E27E6A9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8156F-6B20-D49F-F91E-7E8E6BDFF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029A0-A75C-AA4B-64EB-DC701AB60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5FC-746A-4A7E-BC26-615934E8A505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4C7E8-48D6-4345-E28E-FD26C28C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95629-BCF1-8B90-7DC2-A06B4FE79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657-5D1E-4B4E-8915-2F001888FC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609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E89490-EDD5-4EAE-52FD-65D879AF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E8F13-C341-7033-A28A-1D5E298CD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48282-B92E-FA26-F9AD-597241B8B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6465FC-746A-4A7E-BC26-615934E8A505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A80E2-5082-2912-2277-87BA67376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175E3-5089-68EB-8E13-B98B4245A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BBC657-5D1E-4B4E-8915-2F001888FC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795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5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ratch.mit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5.xml"/><Relationship Id="rId18" Type="http://schemas.openxmlformats.org/officeDocument/2006/relationships/image" Target="../media/image35.png"/><Relationship Id="rId26" Type="http://schemas.openxmlformats.org/officeDocument/2006/relationships/image" Target="../media/image38.png"/><Relationship Id="rId3" Type="http://schemas.openxmlformats.org/officeDocument/2006/relationships/image" Target="../media/image16.emf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32.png"/><Relationship Id="rId17" Type="http://schemas.openxmlformats.org/officeDocument/2006/relationships/customXml" Target="../ink/ink7.xml"/><Relationship Id="rId25" Type="http://schemas.openxmlformats.org/officeDocument/2006/relationships/customXml" Target="../ink/ink12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29" Type="http://schemas.openxmlformats.org/officeDocument/2006/relationships/customXml" Target="../ink/ink14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11" Type="http://schemas.openxmlformats.org/officeDocument/2006/relationships/customXml" Target="../ink/ink4.xml"/><Relationship Id="rId24" Type="http://schemas.openxmlformats.org/officeDocument/2006/relationships/customXml" Target="../ink/ink11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image" Target="../media/image37.png"/><Relationship Id="rId28" Type="http://schemas.openxmlformats.org/officeDocument/2006/relationships/image" Target="../media/image39.png"/><Relationship Id="rId10" Type="http://schemas.openxmlformats.org/officeDocument/2006/relationships/image" Target="../media/image31.png"/><Relationship Id="rId19" Type="http://schemas.openxmlformats.org/officeDocument/2006/relationships/customXml" Target="../ink/ink8.xml"/><Relationship Id="rId4" Type="http://schemas.openxmlformats.org/officeDocument/2006/relationships/image" Target="../media/image28.png"/><Relationship Id="rId9" Type="http://schemas.openxmlformats.org/officeDocument/2006/relationships/customXml" Target="../ink/ink3.xml"/><Relationship Id="rId14" Type="http://schemas.openxmlformats.org/officeDocument/2006/relationships/image" Target="../media/image33.png"/><Relationship Id="rId22" Type="http://schemas.openxmlformats.org/officeDocument/2006/relationships/customXml" Target="../ink/ink10.xml"/><Relationship Id="rId27" Type="http://schemas.openxmlformats.org/officeDocument/2006/relationships/customXml" Target="../ink/ink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D054-5A19-2BEB-94A9-F352D0A52E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50CC7-7903-C1BD-725E-432D23EA82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A group of people sitting in chairs with a string of lights&#10;&#10;AI-generated content may be incorrect.">
            <a:extLst>
              <a:ext uri="{FF2B5EF4-FFF2-40B4-BE49-F238E27FC236}">
                <a16:creationId xmlns:a16="http://schemas.microsoft.com/office/drawing/2014/main" id="{14EED010-DDEB-1FDA-DA5C-27A5220C6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66" y="0"/>
            <a:ext cx="12445132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EA7828-FFD3-0FD4-3CEE-AAECE7121FF3}"/>
              </a:ext>
            </a:extLst>
          </p:cNvPr>
          <p:cNvSpPr txBox="1"/>
          <p:nvPr/>
        </p:nvSpPr>
        <p:spPr>
          <a:xfrm>
            <a:off x="1194766" y="240861"/>
            <a:ext cx="10632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/>
              <a:t>Curriculum Connect</a:t>
            </a:r>
          </a:p>
          <a:p>
            <a:r>
              <a:rPr lang="en-US" sz="3600"/>
              <a:t>Merry Christmas</a:t>
            </a:r>
          </a:p>
          <a:p>
            <a:r>
              <a:rPr lang="en-US" sz="3600"/>
              <a:t>Nollaig Shona </a:t>
            </a:r>
            <a:r>
              <a:rPr lang="en-US" sz="3600" err="1"/>
              <a:t>Duit</a:t>
            </a:r>
            <a:endParaRPr lang="en-IE" sz="3600"/>
          </a:p>
        </p:txBody>
      </p:sp>
      <p:pic>
        <p:nvPicPr>
          <p:cNvPr id="1028" name="Picture 4" descr="Image result for scratch logo">
            <a:extLst>
              <a:ext uri="{FF2B5EF4-FFF2-40B4-BE49-F238E27FC236}">
                <a16:creationId xmlns:a16="http://schemas.microsoft.com/office/drawing/2014/main" id="{5A5E96AE-02B8-EBEB-F459-CF1478ACA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8133"/>
            <a:ext cx="4890981" cy="189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334DF3-2A0D-92F2-6AE6-F323C7854C6A}"/>
              </a:ext>
            </a:extLst>
          </p:cNvPr>
          <p:cNvSpPr txBox="1"/>
          <p:nvPr/>
        </p:nvSpPr>
        <p:spPr>
          <a:xfrm>
            <a:off x="302942" y="4888468"/>
            <a:ext cx="6523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err="1">
                <a:solidFill>
                  <a:srgbClr val="FFFFFF"/>
                </a:solidFill>
                <a:latin typeface="Calibri" panose="020F0502020204030204" pitchFamily="34" charset="0"/>
              </a:rPr>
              <a:t>sócmhainní</a:t>
            </a:r>
            <a:r>
              <a:rPr lang="en-IE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IE" err="1">
                <a:solidFill>
                  <a:srgbClr val="FFFFFF"/>
                </a:solidFill>
                <a:latin typeface="Calibri" panose="020F0502020204030204" pitchFamily="34" charset="0"/>
              </a:rPr>
              <a:t>amhairc</a:t>
            </a:r>
            <a:r>
              <a:rPr lang="en-IE" sz="18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en-US" sz="1800" b="0" i="0" u="sng" strike="noStrike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4"/>
              </a:rPr>
              <a:t>https://scratch.mit.edu/</a:t>
            </a:r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3839A1-28E7-2898-3443-ABAD1E0721BA}"/>
              </a:ext>
            </a:extLst>
          </p:cNvPr>
          <p:cNvSpPr txBox="1"/>
          <p:nvPr/>
        </p:nvSpPr>
        <p:spPr>
          <a:xfrm>
            <a:off x="112309" y="6390084"/>
            <a:ext cx="119673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>
                <a:solidFill>
                  <a:srgbClr val="FFFFFF"/>
                </a:solidFill>
                <a:effectLst/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  <a:endParaRPr lang="en-IE" sz="1000"/>
          </a:p>
        </p:txBody>
      </p:sp>
    </p:spTree>
    <p:extLst>
      <p:ext uri="{BB962C8B-B14F-4D97-AF65-F5344CB8AC3E}">
        <p14:creationId xmlns:p14="http://schemas.microsoft.com/office/powerpoint/2010/main" val="899818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6D5FC-6CC1-8C6D-3E2A-FA9DCEE58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AB7C-F6B0-BC8A-794E-F93C3073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291"/>
            <a:ext cx="10515600" cy="66335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ptos Display"/>
              </a:rPr>
              <a:t>Nollaig Shona Duit – </a:t>
            </a:r>
            <a:r>
              <a:rPr lang="en-US" err="1">
                <a:latin typeface="Aptos Display"/>
              </a:rPr>
              <a:t>Leibhéal</a:t>
            </a:r>
            <a:r>
              <a:rPr lang="en-US">
                <a:latin typeface="Aptos Display"/>
              </a:rPr>
              <a:t> 1 (</a:t>
            </a:r>
            <a:r>
              <a:rPr lang="en-US" err="1">
                <a:solidFill>
                  <a:srgbClr val="000000"/>
                </a:solidFill>
                <a:latin typeface="Aptos Display"/>
              </a:rPr>
              <a:t>Páirt</a:t>
            </a:r>
            <a:r>
              <a:rPr lang="en-US">
                <a:solidFill>
                  <a:srgbClr val="000000"/>
                </a:solidFill>
                <a:latin typeface="Aptos Display"/>
              </a:rPr>
              <a:t> 3</a:t>
            </a:r>
            <a:r>
              <a:rPr lang="en-US">
                <a:latin typeface="Aptos Display"/>
              </a:rPr>
              <a:t>)</a:t>
            </a:r>
            <a:r>
              <a:rPr lang="en-US" b="1">
                <a:solidFill>
                  <a:srgbClr val="FF0000"/>
                </a:solidFill>
                <a:latin typeface="Aptos Display"/>
              </a:rPr>
              <a:t> (</a:t>
            </a:r>
            <a:r>
              <a:rPr lang="en-US" b="1" err="1">
                <a:solidFill>
                  <a:srgbClr val="FF0000"/>
                </a:solidFill>
              </a:rPr>
              <a:t>táibléad</a:t>
            </a:r>
            <a:r>
              <a:rPr lang="en-US" b="1">
                <a:solidFill>
                  <a:srgbClr val="FF0000"/>
                </a:solidFill>
              </a:rPr>
              <a:t>)</a:t>
            </a:r>
            <a:endParaRPr lang="en-US" b="1" err="1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CB99C8-B7E7-B830-38A5-4B0682AA18CD}"/>
              </a:ext>
            </a:extLst>
          </p:cNvPr>
          <p:cNvCxnSpPr>
            <a:cxnSpLocks/>
          </p:cNvCxnSpPr>
          <p:nvPr/>
        </p:nvCxnSpPr>
        <p:spPr bwMode="auto">
          <a:xfrm>
            <a:off x="7482999" y="2396945"/>
            <a:ext cx="0" cy="2324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721C3FC-37C0-10F1-A84C-FF3E41DEDF99}"/>
              </a:ext>
            </a:extLst>
          </p:cNvPr>
          <p:cNvSpPr>
            <a:spLocks/>
          </p:cNvSpPr>
          <p:nvPr/>
        </p:nvSpPr>
        <p:spPr>
          <a:xfrm>
            <a:off x="3992592" y="1056599"/>
            <a:ext cx="3608937" cy="70788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ctr">
            <a:spAutoFit/>
          </a:bodyPr>
          <a:lstStyle/>
          <a:p>
            <a:pPr lvl="1" algn="ctr" defTabSz="914354">
              <a:defRPr/>
            </a:pPr>
            <a:r>
              <a:rPr lang="en-US" sz="2000" err="1">
                <a:solidFill>
                  <a:schemeClr val="bg1"/>
                </a:solidFill>
                <a:latin typeface="Ericsson Hilda"/>
              </a:rPr>
              <a:t>Sprid</a:t>
            </a:r>
            <a:r>
              <a:rPr lang="en-US" sz="2000">
                <a:solidFill>
                  <a:schemeClr val="bg1"/>
                </a:solidFill>
                <a:latin typeface="Ericsson Hilda"/>
              </a:rPr>
              <a:t> Elf</a:t>
            </a:r>
          </a:p>
          <a:p>
            <a:pPr marL="0" lvl="1" algn="ctr" defTabSz="914354">
              <a:defRPr/>
            </a:pP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ricsson Hilda"/>
            </a:endParaRPr>
          </a:p>
        </p:txBody>
      </p:sp>
      <p:pic>
        <p:nvPicPr>
          <p:cNvPr id="59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1BE13182-A0E2-D05F-9C7F-0ABB8D031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73" y="427722"/>
            <a:ext cx="482229" cy="48243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53D69F13-EC9F-B139-0282-B2ADC84F89B1}"/>
              </a:ext>
            </a:extLst>
          </p:cNvPr>
          <p:cNvSpPr/>
          <p:nvPr/>
        </p:nvSpPr>
        <p:spPr>
          <a:xfrm>
            <a:off x="286162" y="6526800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pic>
        <p:nvPicPr>
          <p:cNvPr id="5" name="Picture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B4CE4225-1636-05D6-3470-61D7EFF88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782" y="2653810"/>
            <a:ext cx="4118465" cy="15503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FC8182-1518-6BFB-3A19-47501E783D69}"/>
              </a:ext>
            </a:extLst>
          </p:cNvPr>
          <p:cNvSpPr txBox="1"/>
          <p:nvPr/>
        </p:nvSpPr>
        <p:spPr>
          <a:xfrm>
            <a:off x="4243754" y="4724401"/>
            <a:ext cx="3106615" cy="958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ptos"/>
              </a:rPr>
              <a:t>Chun </a:t>
            </a:r>
            <a:r>
              <a:rPr lang="en-US" err="1">
                <a:latin typeface="Aptos"/>
              </a:rPr>
              <a:t>cód</a:t>
            </a:r>
            <a:r>
              <a:rPr lang="en-US">
                <a:latin typeface="Aptos"/>
              </a:rPr>
              <a:t> a </a:t>
            </a:r>
            <a:r>
              <a:rPr lang="en-US" err="1">
                <a:latin typeface="Aptos"/>
              </a:rPr>
              <a:t>chuir</a:t>
            </a:r>
            <a:r>
              <a:rPr lang="en-US">
                <a:latin typeface="Aptos"/>
              </a:rPr>
              <a:t> </a:t>
            </a:r>
            <a:r>
              <a:rPr lang="en-US" err="1">
                <a:latin typeface="Aptos"/>
              </a:rPr>
              <a:t>isteach</a:t>
            </a:r>
            <a:r>
              <a:rPr lang="en-US">
                <a:latin typeface="Aptos"/>
              </a:rPr>
              <a:t>, </a:t>
            </a:r>
            <a:r>
              <a:rPr lang="en-US" err="1">
                <a:latin typeface="Aptos"/>
              </a:rPr>
              <a:t>brú</a:t>
            </a:r>
            <a:r>
              <a:rPr lang="en-US">
                <a:latin typeface="Aptos"/>
              </a:rPr>
              <a:t> </a:t>
            </a:r>
            <a:r>
              <a:rPr lang="en-US" err="1">
                <a:latin typeface="Aptos"/>
              </a:rPr>
              <a:t>ar</a:t>
            </a:r>
            <a:r>
              <a:rPr lang="en-US">
                <a:latin typeface="Aptos"/>
              </a:rPr>
              <a:t> an </a:t>
            </a:r>
            <a:r>
              <a:rPr lang="en-US" err="1">
                <a:latin typeface="Aptos"/>
              </a:rPr>
              <a:t>sprid</a:t>
            </a:r>
            <a:r>
              <a:rPr lang="en-US">
                <a:latin typeface="Aptos"/>
              </a:rPr>
              <a:t> Elf </a:t>
            </a:r>
            <a:r>
              <a:rPr lang="en-US" err="1">
                <a:latin typeface="Aptos"/>
              </a:rPr>
              <a:t>sa</a:t>
            </a:r>
            <a:r>
              <a:rPr lang="en-US">
                <a:latin typeface="Aptos"/>
              </a:rPr>
              <a:t> </a:t>
            </a:r>
            <a:r>
              <a:rPr lang="en-US" err="1">
                <a:latin typeface="Aptos"/>
              </a:rPr>
              <a:t>chúinne</a:t>
            </a:r>
            <a:r>
              <a:rPr lang="en-US">
                <a:latin typeface="Aptos"/>
              </a:rPr>
              <a:t> ag bun </a:t>
            </a:r>
            <a:r>
              <a:rPr lang="en-US" err="1">
                <a:latin typeface="Aptos"/>
              </a:rPr>
              <a:t>ar</a:t>
            </a:r>
            <a:r>
              <a:rPr lang="en-US">
                <a:latin typeface="Aptos"/>
              </a:rPr>
              <a:t> </a:t>
            </a:r>
            <a:r>
              <a:rPr lang="en-US" err="1">
                <a:latin typeface="Aptos"/>
              </a:rPr>
              <a:t>dheis</a:t>
            </a:r>
            <a:endParaRPr lang="en-US" err="1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6D284E-AA0C-7ADC-F4CC-90CE88070251}"/>
              </a:ext>
            </a:extLst>
          </p:cNvPr>
          <p:cNvGrpSpPr/>
          <p:nvPr/>
        </p:nvGrpSpPr>
        <p:grpSpPr>
          <a:xfrm>
            <a:off x="8356261" y="1159823"/>
            <a:ext cx="3806431" cy="4924674"/>
            <a:chOff x="8356261" y="1159823"/>
            <a:chExt cx="3806431" cy="492467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10AF421-80DA-9736-6F79-1CC354EFD6D5}"/>
                </a:ext>
              </a:extLst>
            </p:cNvPr>
            <p:cNvSpPr>
              <a:spLocks/>
            </p:cNvSpPr>
            <p:nvPr/>
          </p:nvSpPr>
          <p:spPr>
            <a:xfrm>
              <a:off x="8356261" y="1159823"/>
              <a:ext cx="3806431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45720" rIns="91440" bIns="45720" anchor="ctr">
              <a:spAutoFit/>
            </a:bodyPr>
            <a:lstStyle/>
            <a:p>
              <a:pPr marL="0" lvl="1" algn="ctr" defTabSz="914354">
                <a:defRPr/>
              </a:pPr>
              <a:r>
                <a:rPr lang="en-US" sz="2400">
                  <a:solidFill>
                    <a:schemeClr val="bg1"/>
                  </a:solidFill>
                  <a:latin typeface="Aptos"/>
                </a:rPr>
                <a:t>Mar </a:t>
              </a:r>
              <a:r>
                <a:rPr lang="en-US" sz="2400" err="1">
                  <a:solidFill>
                    <a:schemeClr val="bg1"/>
                  </a:solidFill>
                  <a:latin typeface="Aptos"/>
                </a:rPr>
                <a:t>Shampla</a:t>
              </a:r>
              <a:endParaRPr lang="en-US" err="1">
                <a:solidFill>
                  <a:schemeClr val="bg1"/>
                </a:solidFill>
              </a:endParaRPr>
            </a:p>
          </p:txBody>
        </p:sp>
        <p:pic>
          <p:nvPicPr>
            <p:cNvPr id="13" name="Picture 12" descr="A cartoon of a person&#10;&#10;AI-generated content may be incorrect.">
              <a:extLst>
                <a:ext uri="{FF2B5EF4-FFF2-40B4-BE49-F238E27FC236}">
                  <a16:creationId xmlns:a16="http://schemas.microsoft.com/office/drawing/2014/main" id="{FB747200-D5EB-D890-4BDC-642F91AF5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57885" y="1694996"/>
              <a:ext cx="2003181" cy="261937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6727E6-FFEA-E341-4F07-27748D6563D5}"/>
                </a:ext>
              </a:extLst>
            </p:cNvPr>
            <p:cNvSpPr txBox="1"/>
            <p:nvPr/>
          </p:nvSpPr>
          <p:spPr>
            <a:xfrm>
              <a:off x="8804031" y="4607169"/>
              <a:ext cx="2743200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ptos"/>
                </a:rPr>
                <a:t>Bogainn an </a:t>
              </a:r>
              <a:r>
                <a:rPr lang="en-US" err="1">
                  <a:latin typeface="Aptos"/>
                </a:rPr>
                <a:t>cód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seo</a:t>
              </a:r>
              <a:r>
                <a:rPr lang="en-US">
                  <a:latin typeface="Aptos"/>
                </a:rPr>
                <a:t> an </a:t>
              </a:r>
              <a:r>
                <a:rPr lang="en-US" err="1">
                  <a:latin typeface="Aptos"/>
                </a:rPr>
                <a:t>sprid</a:t>
              </a:r>
              <a:r>
                <a:rPr lang="en-US">
                  <a:latin typeface="Aptos"/>
                </a:rPr>
                <a:t> Elf </a:t>
              </a:r>
              <a:r>
                <a:rPr lang="en-US" err="1">
                  <a:latin typeface="Aptos"/>
                </a:rPr>
                <a:t>chuig</a:t>
              </a:r>
              <a:r>
                <a:rPr lang="en-US">
                  <a:latin typeface="Aptos"/>
                </a:rPr>
                <a:t> </a:t>
              </a:r>
              <a:r>
                <a:rPr lang="en-US">
                  <a:latin typeface="Aptos"/>
                  <a:ea typeface="Calibri"/>
                  <a:cs typeface="Calibri"/>
                </a:rPr>
                <a:t>an</a:t>
              </a:r>
              <a:r>
                <a:rPr lang="en-US">
                  <a:latin typeface="Aptos"/>
                  <a:ea typeface="+mn-lt"/>
                  <a:cs typeface="+mn-lt"/>
                </a:rPr>
                <a:t> </a:t>
              </a:r>
              <a:r>
                <a:rPr lang="en-US" err="1">
                  <a:latin typeface="Aptos"/>
                  <a:ea typeface="+mn-lt"/>
                  <a:cs typeface="+mn-lt"/>
                </a:rPr>
                <a:t>áit</a:t>
              </a:r>
              <a:r>
                <a:rPr lang="en-US">
                  <a:latin typeface="Aptos"/>
                  <a:ea typeface="+mn-lt"/>
                  <a:cs typeface="+mn-lt"/>
                </a:rPr>
                <a:t> </a:t>
              </a:r>
              <a:r>
                <a:rPr lang="en-US" err="1">
                  <a:latin typeface="Aptos"/>
                  <a:ea typeface="+mn-lt"/>
                  <a:cs typeface="+mn-lt"/>
                </a:rPr>
                <a:t>sa</a:t>
              </a:r>
              <a:r>
                <a:rPr lang="en-US">
                  <a:latin typeface="Aptos"/>
                  <a:ea typeface="+mn-lt"/>
                  <a:cs typeface="+mn-lt"/>
                </a:rPr>
                <a:t> </a:t>
              </a:r>
              <a:r>
                <a:rPr lang="en-US" err="1">
                  <a:ea typeface="+mn-lt"/>
                  <a:cs typeface="+mn-lt"/>
                </a:rPr>
                <a:t>scáileán</a:t>
              </a:r>
              <a:r>
                <a:rPr lang="en-US">
                  <a:ea typeface="+mn-lt"/>
                  <a:cs typeface="+mn-lt"/>
                </a:rPr>
                <a:t> </a:t>
              </a:r>
              <a:r>
                <a:rPr lang="en-US" err="1">
                  <a:ea typeface="+mn-lt"/>
                  <a:cs typeface="+mn-lt"/>
                </a:rPr>
                <a:t>ina</a:t>
              </a:r>
              <a:r>
                <a:rPr lang="en-US">
                  <a:ea typeface="+mn-lt"/>
                  <a:cs typeface="+mn-lt"/>
                </a:rPr>
                <a:t> </a:t>
              </a:r>
              <a:r>
                <a:rPr lang="en-US" err="1">
                  <a:ea typeface="+mn-lt"/>
                  <a:cs typeface="+mn-lt"/>
                </a:rPr>
                <a:t>bhfuil</a:t>
              </a:r>
              <a:r>
                <a:rPr lang="en-US">
                  <a:ea typeface="+mn-lt"/>
                  <a:cs typeface="+mn-lt"/>
                </a:rPr>
                <a:t> do cursar</a:t>
              </a:r>
            </a:p>
            <a:p>
              <a:endParaRPr lang="en-US">
                <a:latin typeface="Aptos"/>
                <a:ea typeface="Calibri"/>
                <a:cs typeface="Calibri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CF5460-FFC5-BD4C-AB96-3202B4FA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2" y="2454497"/>
            <a:ext cx="2961104" cy="258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504A89-0B8C-B3D2-5BA6-6F3C5A461FBF}"/>
              </a:ext>
            </a:extLst>
          </p:cNvPr>
          <p:cNvSpPr>
            <a:spLocks/>
          </p:cNvSpPr>
          <p:nvPr/>
        </p:nvSpPr>
        <p:spPr>
          <a:xfrm>
            <a:off x="0" y="1179710"/>
            <a:ext cx="3608937" cy="46166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ctr">
            <a:spAutoFit/>
          </a:bodyPr>
          <a:lstStyle/>
          <a:p>
            <a:pPr marL="0" lvl="1" algn="ctr" defTabSz="914354">
              <a:defRPr/>
            </a:pPr>
            <a:r>
              <a:rPr lang="en-US" sz="2000" err="1">
                <a:solidFill>
                  <a:schemeClr val="bg1"/>
                </a:solidFill>
                <a:latin typeface="Ericsson Hilda"/>
              </a:rPr>
              <a:t>Sprid</a:t>
            </a:r>
            <a:r>
              <a:rPr lang="en-US" sz="2000">
                <a:solidFill>
                  <a:schemeClr val="bg1"/>
                </a:solidFill>
                <a:latin typeface="Ericsson Hilda"/>
              </a:rPr>
              <a:t> Elf </a:t>
            </a:r>
            <a:r>
              <a:rPr lang="en-IE">
                <a:solidFill>
                  <a:schemeClr val="bg1"/>
                </a:solidFill>
                <a:latin typeface="Aptos"/>
              </a:rPr>
              <a:t>- </a:t>
            </a:r>
            <a:r>
              <a:rPr lang="en-US" sz="2400" err="1">
                <a:solidFill>
                  <a:schemeClr val="bg1"/>
                </a:solidFill>
                <a:latin typeface="Aptos"/>
              </a:rPr>
              <a:t>Cód</a:t>
            </a:r>
            <a:endParaRPr lang="en-US" err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38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6832-B7B2-4E34-9C99-74B913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771" y="271214"/>
            <a:ext cx="10515600" cy="944564"/>
          </a:xfrm>
        </p:spPr>
        <p:txBody>
          <a:bodyPr/>
          <a:lstStyle/>
          <a:p>
            <a:r>
              <a:rPr lang="en-US">
                <a:latin typeface="Aptos Display"/>
              </a:rPr>
              <a:t>Nollaig Shona Duit – </a:t>
            </a:r>
            <a:r>
              <a:rPr lang="en-US" err="1">
                <a:latin typeface="Aptos Display"/>
              </a:rPr>
              <a:t>Leibhéal</a:t>
            </a:r>
            <a:r>
              <a:rPr lang="en-US">
                <a:latin typeface="Aptos Display"/>
              </a:rPr>
              <a:t> 2 (</a:t>
            </a:r>
            <a:r>
              <a:rPr lang="en-US" err="1">
                <a:latin typeface="Aptos Display"/>
              </a:rPr>
              <a:t>Páirt</a:t>
            </a:r>
            <a:r>
              <a:rPr lang="en-US">
                <a:latin typeface="Aptos Display"/>
              </a:rPr>
              <a:t> 1)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A067B6-9020-A444-9512-5C2D18255AC4}"/>
              </a:ext>
            </a:extLst>
          </p:cNvPr>
          <p:cNvCxnSpPr>
            <a:cxnSpLocks/>
          </p:cNvCxnSpPr>
          <p:nvPr/>
        </p:nvCxnSpPr>
        <p:spPr bwMode="auto">
          <a:xfrm>
            <a:off x="8417168" y="1723777"/>
            <a:ext cx="0" cy="2324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</p:spPr>
      </p:cxnSp>
      <p:pic>
        <p:nvPicPr>
          <p:cNvPr id="59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D3BEE74A-A486-F797-8043-3FCB989C1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0" y="444969"/>
            <a:ext cx="482229" cy="48243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84F9B08-4D9E-A58E-6901-99C390ECFB3F}"/>
              </a:ext>
            </a:extLst>
          </p:cNvPr>
          <p:cNvSpPr/>
          <p:nvPr/>
        </p:nvSpPr>
        <p:spPr>
          <a:xfrm>
            <a:off x="286162" y="6526800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E67917-D0FE-7AB3-3BBD-C484D05B8F17}"/>
              </a:ext>
            </a:extLst>
          </p:cNvPr>
          <p:cNvGrpSpPr/>
          <p:nvPr/>
        </p:nvGrpSpPr>
        <p:grpSpPr>
          <a:xfrm>
            <a:off x="1056541" y="1176232"/>
            <a:ext cx="4275994" cy="5268897"/>
            <a:chOff x="282818" y="1187955"/>
            <a:chExt cx="4275994" cy="526889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7F5337E-78AC-3240-A550-AF21BCB4671E}"/>
                </a:ext>
              </a:extLst>
            </p:cNvPr>
            <p:cNvSpPr>
              <a:spLocks/>
            </p:cNvSpPr>
            <p:nvPr/>
          </p:nvSpPr>
          <p:spPr>
            <a:xfrm>
              <a:off x="284191" y="1187955"/>
              <a:ext cx="427143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45720" rIns="91440" bIns="45720" anchor="ctr">
              <a:spAutoFit/>
            </a:bodyPr>
            <a:lstStyle/>
            <a:p>
              <a:pPr marL="0" lvl="1" algn="ctr" defTabSz="914354">
                <a:defRPr/>
              </a:pPr>
              <a:r>
                <a:rPr lang="en-US" sz="2400" err="1">
                  <a:solidFill>
                    <a:srgbClr val="FFFFFF"/>
                  </a:solidFill>
                  <a:latin typeface="Ericsson Hilda"/>
                </a:rPr>
                <a:t>Roghnaigh</a:t>
              </a:r>
              <a:r>
                <a:rPr lang="en-US" sz="2400">
                  <a:solidFill>
                    <a:srgbClr val="FFFFFF"/>
                  </a:solidFill>
                  <a:latin typeface="Ericsson Hilda"/>
                </a:rPr>
                <a:t> n</a:t>
              </a:r>
              <a:r>
                <a:rPr lang="ga-IE" sz="240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í</a:t>
              </a:r>
              <a:r>
                <a:rPr lang="en-US" sz="2400" err="1">
                  <a:solidFill>
                    <a:srgbClr val="FFFFFF"/>
                  </a:solidFill>
                  <a:latin typeface="Ericsson Hilda"/>
                </a:rPr>
                <a:t>os</a:t>
              </a:r>
              <a:r>
                <a:rPr lang="en-US" sz="2400">
                  <a:solidFill>
                    <a:srgbClr val="FFFFFF"/>
                  </a:solidFill>
                  <a:latin typeface="Ericsson Hilda"/>
                </a:rPr>
                <a:t> </a:t>
              </a:r>
              <a:r>
                <a:rPr lang="en-US" sz="2400" err="1">
                  <a:solidFill>
                    <a:srgbClr val="FFFFFF"/>
                  </a:solidFill>
                  <a:latin typeface="Ericsson Hilda"/>
                </a:rPr>
                <a:t>m</a:t>
              </a:r>
              <a:r>
                <a:rPr lang="en-US" sz="2400" err="1">
                  <a:solidFill>
                    <a:srgbClr val="FFFFFF"/>
                  </a:solidFill>
                  <a:latin typeface="Aptos"/>
                </a:rPr>
                <a:t>ó</a:t>
              </a:r>
              <a:r>
                <a:rPr lang="en-US" sz="2400">
                  <a:solidFill>
                    <a:srgbClr val="FFFFFF"/>
                  </a:solidFill>
                  <a:latin typeface="Ericsson Hilda"/>
                </a:rPr>
                <a:t> </a:t>
              </a:r>
              <a:r>
                <a:rPr lang="en-US" sz="2400" err="1">
                  <a:solidFill>
                    <a:srgbClr val="FFFFFF"/>
                  </a:solidFill>
                  <a:latin typeface="Ericsson Hilda"/>
                </a:rPr>
                <a:t>sprid</a:t>
              </a:r>
              <a:endParaRPr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"/>
              </a:endParaRPr>
            </a:p>
          </p:txBody>
        </p:sp>
        <p:pic>
          <p:nvPicPr>
            <p:cNvPr id="4" name="Picture 3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A9D11D45-824B-105D-DB21-2B20CA5D8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818" y="1608626"/>
              <a:ext cx="4275994" cy="484822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B5067EE-112C-BCBA-294F-004F9B44D624}"/>
              </a:ext>
            </a:extLst>
          </p:cNvPr>
          <p:cNvGrpSpPr/>
          <p:nvPr/>
        </p:nvGrpSpPr>
        <p:grpSpPr>
          <a:xfrm>
            <a:off x="7044998" y="1172015"/>
            <a:ext cx="3500055" cy="4138759"/>
            <a:chOff x="7044998" y="1172015"/>
            <a:chExt cx="3500055" cy="413875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7FD144-021F-305E-7DF0-4BC98DE5A74A}"/>
                </a:ext>
              </a:extLst>
            </p:cNvPr>
            <p:cNvSpPr>
              <a:spLocks/>
            </p:cNvSpPr>
            <p:nvPr/>
          </p:nvSpPr>
          <p:spPr>
            <a:xfrm>
              <a:off x="7044998" y="1172015"/>
              <a:ext cx="3500055" cy="4770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45720" rIns="91440" bIns="45720" anchor="ctr">
              <a:spAutoFit/>
            </a:bodyPr>
            <a:lstStyle/>
            <a:p>
              <a:pPr marL="0" lvl="1" algn="ctr" defTabSz="914354">
                <a:defRPr/>
              </a:pPr>
              <a:r>
                <a:rPr lang="en-US" sz="2400">
                  <a:solidFill>
                    <a:schemeClr val="bg1"/>
                  </a:solidFill>
                  <a:latin typeface="Ericsson Hilda"/>
                </a:rPr>
                <a:t>An </a:t>
              </a:r>
              <a:r>
                <a:rPr lang="en-US" sz="2400" err="1">
                  <a:solidFill>
                    <a:schemeClr val="bg1"/>
                  </a:solidFill>
                  <a:latin typeface="Ericsson Hilda"/>
                </a:rPr>
                <a:t>Ch</a:t>
              </a:r>
              <a:r>
                <a:rPr lang="en-US" sz="2400" err="1">
                  <a:solidFill>
                    <a:schemeClr val="bg1"/>
                  </a:solidFill>
                  <a:latin typeface="Aptos"/>
                </a:rPr>
                <a:t>ú</a:t>
              </a:r>
              <a:r>
                <a:rPr lang="en-US" sz="2400" err="1">
                  <a:solidFill>
                    <a:schemeClr val="bg1"/>
                  </a:solidFill>
                  <a:latin typeface="Ericsson Hilda"/>
                </a:rPr>
                <a:t>is</a:t>
              </a:r>
              <a:endParaRPr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F15502-0F20-92A3-4B3C-837C5AF6969B}"/>
                </a:ext>
              </a:extLst>
            </p:cNvPr>
            <p:cNvSpPr txBox="1"/>
            <p:nvPr/>
          </p:nvSpPr>
          <p:spPr>
            <a:xfrm>
              <a:off x="7420708" y="2192215"/>
              <a:ext cx="2743200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err="1">
                  <a:latin typeface="Aptos"/>
                </a:rPr>
                <a:t>Roghnaigh</a:t>
              </a:r>
              <a:r>
                <a:rPr lang="en-US">
                  <a:latin typeface="Aptos"/>
                </a:rPr>
                <a:t> n</a:t>
              </a:r>
              <a:r>
                <a:rPr lang="ga-IE">
                  <a:latin typeface="Calibri"/>
                  <a:ea typeface="Calibri"/>
                  <a:cs typeface="Calibri"/>
                </a:rPr>
                <a:t>í</a:t>
              </a:r>
              <a:r>
                <a:rPr lang="en-US" err="1">
                  <a:latin typeface="Aptos"/>
                </a:rPr>
                <a:t>os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mó</a:t>
              </a:r>
              <a:r>
                <a:rPr lang="en-US">
                  <a:latin typeface="Aptos"/>
                </a:rPr>
                <a:t> </a:t>
              </a:r>
              <a:r>
                <a:rPr lang="en-US" err="1">
                  <a:latin typeface="Aptos"/>
                </a:rPr>
                <a:t>sprid</a:t>
              </a:r>
              <a:r>
                <a:rPr lang="ga-IE">
                  <a:latin typeface="Calibri"/>
                  <a:ea typeface="Calibri"/>
                  <a:cs typeface="Calibri"/>
                </a:rPr>
                <a:t>í</a:t>
              </a:r>
              <a:r>
                <a:rPr lang="en-US">
                  <a:latin typeface="Aptos"/>
                </a:rPr>
                <a:t> </a:t>
              </a:r>
              <a:r>
                <a:rPr lang="en-US" err="1">
                  <a:latin typeface="Aptos"/>
                </a:rPr>
                <a:t>ón</a:t>
              </a:r>
              <a:r>
                <a:rPr lang="en-US">
                  <a:latin typeface="Aptos"/>
                </a:rPr>
                <a:t> </a:t>
              </a:r>
              <a:r>
                <a:rPr lang="en-IE">
                  <a:latin typeface="Aptos"/>
                </a:rPr>
                <a:t>á</a:t>
              </a:r>
              <a:r>
                <a:rPr lang="en-US">
                  <a:latin typeface="Aptos"/>
                </a:rPr>
                <a:t>it </a:t>
              </a:r>
              <a:r>
                <a:rPr lang="en-US" err="1">
                  <a:latin typeface="Aptos"/>
                </a:rPr>
                <a:t>c</a:t>
              </a:r>
              <a:r>
                <a:rPr lang="en-US" err="1">
                  <a:latin typeface="Calibri"/>
                  <a:ea typeface="Calibri"/>
                  <a:cs typeface="Calibri"/>
                </a:rPr>
                <a:t>é</a:t>
              </a:r>
              <a:r>
                <a:rPr lang="en-US" err="1">
                  <a:latin typeface="Aptos"/>
                </a:rPr>
                <a:t>anna</a:t>
              </a:r>
              <a:r>
                <a:rPr lang="en-US">
                  <a:latin typeface="Aptos"/>
                </a:rPr>
                <a:t> 's a </a:t>
              </a:r>
              <a:r>
                <a:rPr lang="en-US" err="1">
                  <a:latin typeface="Aptos"/>
                </a:rPr>
                <a:t>bhfuair</a:t>
              </a:r>
              <a:r>
                <a:rPr lang="en-US">
                  <a:latin typeface="Aptos"/>
                </a:rPr>
                <a:t> </a:t>
              </a:r>
              <a:r>
                <a:rPr lang="en-US" err="1">
                  <a:latin typeface="Aptos"/>
                </a:rPr>
                <a:t>tú</a:t>
              </a:r>
              <a:r>
                <a:rPr lang="en-US">
                  <a:latin typeface="Aptos"/>
                </a:rPr>
                <a:t> an </a:t>
              </a:r>
              <a:r>
                <a:rPr lang="en-US" err="1">
                  <a:latin typeface="Aptos"/>
                </a:rPr>
                <a:t>sprid</a:t>
              </a:r>
              <a:r>
                <a:rPr lang="en-US">
                  <a:latin typeface="Aptos"/>
                </a:rPr>
                <a:t> Elf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16AC33-C986-8B47-E06D-4A5E3C2D0AF1}"/>
                </a:ext>
              </a:extLst>
            </p:cNvPr>
            <p:cNvSpPr txBox="1"/>
            <p:nvPr/>
          </p:nvSpPr>
          <p:spPr>
            <a:xfrm>
              <a:off x="7420708" y="3833446"/>
              <a:ext cx="2743200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err="1">
                  <a:latin typeface="Aptos"/>
                </a:rPr>
                <a:t>Beidh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na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sprid</a:t>
              </a:r>
              <a:r>
                <a:rPr lang="ga-IE">
                  <a:latin typeface="Calibri"/>
                  <a:ea typeface="Calibri"/>
                  <a:cs typeface="Calibri"/>
                </a:rPr>
                <a:t>í</a:t>
              </a:r>
              <a:r>
                <a:rPr lang="en-US">
                  <a:latin typeface="Aptos"/>
                </a:rPr>
                <a:t> </a:t>
              </a:r>
              <a:r>
                <a:rPr lang="en-US" err="1">
                  <a:latin typeface="Aptos"/>
                </a:rPr>
                <a:t>seo</a:t>
              </a:r>
              <a:r>
                <a:rPr lang="en-US">
                  <a:latin typeface="Aptos"/>
                </a:rPr>
                <a:t> ag </a:t>
              </a:r>
              <a:r>
                <a:rPr lang="en-US" err="1">
                  <a:latin typeface="Aptos"/>
                </a:rPr>
                <a:t>titim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ón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sp</a:t>
              </a:r>
              <a:r>
                <a:rPr lang="en-US" err="1">
                  <a:latin typeface="Calibri"/>
                  <a:ea typeface="Calibri"/>
                  <a:cs typeface="Calibri"/>
                </a:rPr>
                <a:t>é</a:t>
              </a:r>
              <a:r>
                <a:rPr lang="en-US" err="1">
                  <a:latin typeface="Aptos"/>
                </a:rPr>
                <a:t>ir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agus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caithfidh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tú</a:t>
              </a:r>
              <a:r>
                <a:rPr lang="en-US">
                  <a:latin typeface="Aptos"/>
                </a:rPr>
                <a:t> do dh</a:t>
              </a:r>
              <a:r>
                <a:rPr lang="ga-IE">
                  <a:latin typeface="Calibri"/>
                  <a:ea typeface="Calibri"/>
                  <a:cs typeface="Calibri"/>
                </a:rPr>
                <a:t>í</a:t>
              </a:r>
              <a:r>
                <a:rPr lang="en-US" err="1">
                  <a:latin typeface="Aptos"/>
                </a:rPr>
                <a:t>cheall</a:t>
              </a:r>
              <a:r>
                <a:rPr lang="en-US">
                  <a:latin typeface="Aptos"/>
                </a:rPr>
                <a:t> a </a:t>
              </a:r>
              <a:r>
                <a:rPr lang="en-US" err="1">
                  <a:latin typeface="Aptos"/>
                </a:rPr>
                <a:t>dhéanamh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iad</a:t>
              </a:r>
              <a:r>
                <a:rPr lang="en-US">
                  <a:latin typeface="Aptos"/>
                </a:rPr>
                <a:t> a </a:t>
              </a:r>
              <a:r>
                <a:rPr lang="en-US" err="1">
                  <a:latin typeface="Aptos"/>
                </a:rPr>
                <a:t>ghabh</a:t>
              </a:r>
              <a:r>
                <a:rPr lang="pt-BR">
                  <a:latin typeface="Aptos"/>
                </a:rPr>
                <a:t>á</a:t>
              </a:r>
              <a:r>
                <a:rPr lang="en-US">
                  <a:latin typeface="Aptos"/>
                </a:rPr>
                <a:t>il!!</a:t>
              </a:r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7724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6832-B7B2-4E34-9C99-74B913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293"/>
            <a:ext cx="10515600" cy="1325563"/>
          </a:xfrm>
        </p:spPr>
        <p:txBody>
          <a:bodyPr/>
          <a:lstStyle/>
          <a:p>
            <a:r>
              <a:rPr lang="en-US">
                <a:latin typeface="Aptos Display"/>
              </a:rPr>
              <a:t>Nollaig Shona Duit – </a:t>
            </a:r>
            <a:r>
              <a:rPr lang="en-US" err="1">
                <a:latin typeface="Aptos Display"/>
              </a:rPr>
              <a:t>Leibhéal</a:t>
            </a:r>
            <a:r>
              <a:rPr lang="en-US">
                <a:latin typeface="Aptos Display"/>
              </a:rPr>
              <a:t> 2 (</a:t>
            </a:r>
            <a:r>
              <a:rPr lang="en-US" err="1">
                <a:latin typeface="Aptos Display"/>
              </a:rPr>
              <a:t>Páirt</a:t>
            </a:r>
            <a:r>
              <a:rPr lang="en-US">
                <a:latin typeface="Aptos Display"/>
              </a:rPr>
              <a:t> 2) </a:t>
            </a:r>
          </a:p>
          <a:p>
            <a:endParaRPr lang="en-US"/>
          </a:p>
        </p:txBody>
      </p:sp>
      <p:pic>
        <p:nvPicPr>
          <p:cNvPr id="59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D3BEE74A-A486-F797-8043-3FCB989C1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0" y="444969"/>
            <a:ext cx="482229" cy="48243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84F9B08-4D9E-A58E-6901-99C390ECFB3F}"/>
              </a:ext>
            </a:extLst>
          </p:cNvPr>
          <p:cNvSpPr/>
          <p:nvPr/>
        </p:nvSpPr>
        <p:spPr>
          <a:xfrm>
            <a:off x="286162" y="6526800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C26DC-D7DD-3EB2-CEF4-8D5C79B59C5E}"/>
              </a:ext>
            </a:extLst>
          </p:cNvPr>
          <p:cNvSpPr txBox="1"/>
          <p:nvPr/>
        </p:nvSpPr>
        <p:spPr>
          <a:xfrm>
            <a:off x="8156450" y="5221829"/>
            <a:ext cx="4031343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err="1">
                <a:ea typeface="+mn-lt"/>
                <a:cs typeface="+mn-lt"/>
              </a:rPr>
              <a:t>Ligeann</a:t>
            </a:r>
            <a:r>
              <a:rPr lang="en-US" sz="1400">
                <a:ea typeface="+mn-lt"/>
                <a:cs typeface="+mn-lt"/>
              </a:rPr>
              <a:t> an </a:t>
            </a:r>
            <a:r>
              <a:rPr lang="en-US" sz="1400" err="1">
                <a:ea typeface="+mn-lt"/>
                <a:cs typeface="+mn-lt"/>
              </a:rPr>
              <a:t>cód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seo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na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sprid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titim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síos</a:t>
            </a:r>
            <a:r>
              <a:rPr lang="en-US" sz="1400">
                <a:ea typeface="+mn-lt"/>
                <a:cs typeface="+mn-lt"/>
              </a:rPr>
              <a:t> in </a:t>
            </a:r>
            <a:r>
              <a:rPr lang="en-US" sz="1400" err="1">
                <a:ea typeface="+mn-lt"/>
                <a:cs typeface="+mn-lt"/>
              </a:rPr>
              <a:t>áiteanna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randamacha</a:t>
            </a:r>
            <a:r>
              <a:rPr lang="en-US" sz="1400">
                <a:latin typeface="Calibri"/>
                <a:ea typeface="Calibri"/>
                <a:cs typeface="Calibri"/>
              </a:rPr>
              <a:t>. </a:t>
            </a:r>
            <a:r>
              <a:rPr lang="en-US" sz="1400" err="1">
                <a:latin typeface="Calibri"/>
                <a:ea typeface="Calibri"/>
                <a:cs typeface="Calibri"/>
              </a:rPr>
              <a:t>D</a:t>
            </a:r>
            <a:r>
              <a:rPr lang="en-US" sz="1400" err="1">
                <a:latin typeface="Aptos"/>
                <a:ea typeface="Calibri"/>
                <a:cs typeface="Calibri"/>
              </a:rPr>
              <a:t>é</a:t>
            </a:r>
            <a:r>
              <a:rPr lang="en-US" sz="1400" err="1">
                <a:latin typeface="Calibri"/>
                <a:ea typeface="Calibri"/>
                <a:cs typeface="Calibri"/>
              </a:rPr>
              <a:t>an</a:t>
            </a:r>
            <a:r>
              <a:rPr lang="en-US" sz="1400">
                <a:latin typeface="Calibri"/>
                <a:ea typeface="Calibri"/>
                <a:cs typeface="Calibri"/>
              </a:rPr>
              <a:t> </a:t>
            </a:r>
            <a:r>
              <a:rPr lang="en-US" sz="1400" err="1">
                <a:latin typeface="Calibri"/>
                <a:ea typeface="Calibri"/>
                <a:cs typeface="Calibri"/>
              </a:rPr>
              <a:t>cinnte</a:t>
            </a:r>
            <a:r>
              <a:rPr lang="en-US" sz="1400">
                <a:latin typeface="Calibri"/>
                <a:ea typeface="Calibri"/>
                <a:cs typeface="Calibri"/>
              </a:rPr>
              <a:t> go </a:t>
            </a:r>
            <a:r>
              <a:rPr lang="en-US" sz="1400" err="1">
                <a:latin typeface="Calibri"/>
                <a:ea typeface="Calibri"/>
                <a:cs typeface="Calibri"/>
              </a:rPr>
              <a:t>gcuireann</a:t>
            </a:r>
            <a:r>
              <a:rPr lang="en-US" sz="1400">
                <a:latin typeface="Calibri"/>
                <a:ea typeface="Calibri"/>
                <a:cs typeface="Calibri"/>
              </a:rPr>
              <a:t> </a:t>
            </a:r>
            <a:r>
              <a:rPr lang="en-US" sz="1400" err="1">
                <a:latin typeface="Calibri"/>
                <a:ea typeface="Calibri"/>
                <a:cs typeface="Calibri"/>
              </a:rPr>
              <a:t>t</a:t>
            </a:r>
            <a:r>
              <a:rPr lang="en-US" sz="1400" err="1">
                <a:latin typeface="Aptos"/>
                <a:ea typeface="Calibri"/>
                <a:cs typeface="Calibri"/>
              </a:rPr>
              <a:t>ú</a:t>
            </a:r>
            <a:r>
              <a:rPr lang="en-US" sz="1400">
                <a:latin typeface="Calibri"/>
                <a:ea typeface="Calibri"/>
                <a:cs typeface="Calibri"/>
              </a:rPr>
              <a:t> an m</a:t>
            </a:r>
            <a:r>
              <a:rPr lang="en-IE" sz="1400">
                <a:latin typeface="Aptos"/>
                <a:ea typeface="Calibri"/>
                <a:cs typeface="Calibri"/>
              </a:rPr>
              <a:t>á</a:t>
            </a:r>
            <a:r>
              <a:rPr lang="en-US" sz="1400">
                <a:latin typeface="Calibri"/>
                <a:ea typeface="Calibri"/>
                <a:cs typeface="Calibri"/>
              </a:rPr>
              <a:t>s </a:t>
            </a:r>
            <a:r>
              <a:rPr lang="en-US" sz="1400" err="1">
                <a:latin typeface="Calibri"/>
                <a:ea typeface="Calibri"/>
                <a:cs typeface="Calibri"/>
              </a:rPr>
              <a:t>agus</a:t>
            </a:r>
            <a:r>
              <a:rPr lang="en-US" sz="1400">
                <a:latin typeface="Calibri"/>
                <a:ea typeface="Calibri"/>
                <a:cs typeface="Calibri"/>
              </a:rPr>
              <a:t> an </a:t>
            </a:r>
            <a:r>
              <a:rPr lang="en-US" sz="1400" err="1">
                <a:latin typeface="Calibri"/>
                <a:ea typeface="Calibri"/>
                <a:cs typeface="Calibri"/>
              </a:rPr>
              <a:t>seachas</a:t>
            </a:r>
            <a:r>
              <a:rPr lang="en-US" sz="1400">
                <a:latin typeface="Calibri"/>
                <a:ea typeface="Calibri"/>
                <a:cs typeface="Calibri"/>
              </a:rPr>
              <a:t> sin I </a:t>
            </a:r>
            <a:r>
              <a:rPr lang="en-US" sz="1400" err="1">
                <a:latin typeface="Calibri"/>
                <a:ea typeface="Calibri"/>
                <a:cs typeface="Calibri"/>
              </a:rPr>
              <a:t>bhfeidhm</a:t>
            </a:r>
            <a:r>
              <a:rPr lang="en-US" sz="1400">
                <a:latin typeface="Calibri"/>
                <a:ea typeface="Calibri"/>
                <a:cs typeface="Calibri"/>
              </a:rPr>
              <a:t> I </a:t>
            </a:r>
            <a:r>
              <a:rPr lang="en-US" sz="1400" err="1">
                <a:latin typeface="Calibri"/>
                <a:ea typeface="Calibri"/>
                <a:cs typeface="Calibri"/>
              </a:rPr>
              <a:t>gc</a:t>
            </a:r>
            <a:r>
              <a:rPr lang="en-US" sz="1400" err="1">
                <a:latin typeface="Aptos"/>
                <a:ea typeface="Calibri"/>
                <a:cs typeface="Calibri"/>
              </a:rPr>
              <a:t>ó</a:t>
            </a:r>
            <a:r>
              <a:rPr lang="en-US" sz="1400" err="1">
                <a:latin typeface="Calibri"/>
                <a:ea typeface="Calibri"/>
                <a:cs typeface="Calibri"/>
              </a:rPr>
              <a:t>mhair</a:t>
            </a:r>
            <a:r>
              <a:rPr lang="en-US" sz="1400">
                <a:latin typeface="Calibri"/>
                <a:ea typeface="Calibri"/>
                <a:cs typeface="Calibri"/>
              </a:rPr>
              <a:t> </a:t>
            </a:r>
            <a:r>
              <a:rPr lang="en-US" sz="1400" err="1">
                <a:latin typeface="Calibri"/>
                <a:ea typeface="Calibri"/>
                <a:cs typeface="Calibri"/>
              </a:rPr>
              <a:t>leibh</a:t>
            </a:r>
            <a:r>
              <a:rPr lang="en-US" sz="1400" err="1">
                <a:latin typeface="Aptos Display"/>
                <a:ea typeface="Calibri"/>
                <a:cs typeface="Calibri"/>
              </a:rPr>
              <a:t>é</a:t>
            </a:r>
            <a:r>
              <a:rPr lang="en-US" sz="1400" err="1">
                <a:latin typeface="Calibri"/>
                <a:ea typeface="Calibri"/>
                <a:cs typeface="Calibri"/>
              </a:rPr>
              <a:t>al</a:t>
            </a:r>
            <a:r>
              <a:rPr lang="en-US" sz="1400">
                <a:latin typeface="Calibri"/>
                <a:ea typeface="Calibri"/>
                <a:cs typeface="Calibri"/>
              </a:rPr>
              <a:t> 3 </a:t>
            </a:r>
            <a:r>
              <a:rPr lang="en-US" sz="1400" err="1">
                <a:latin typeface="Calibri"/>
                <a:ea typeface="Calibri"/>
                <a:cs typeface="Calibri"/>
              </a:rPr>
              <a:t>san</a:t>
            </a:r>
            <a:r>
              <a:rPr lang="en-US" sz="1400">
                <a:latin typeface="Calibri"/>
                <a:ea typeface="Calibri"/>
                <a:cs typeface="Calibri"/>
              </a:rPr>
              <a:t> </a:t>
            </a:r>
            <a:r>
              <a:rPr lang="en-US" sz="1400" err="1">
                <a:latin typeface="Calibri"/>
                <a:ea typeface="Calibri"/>
                <a:cs typeface="Calibri"/>
              </a:rPr>
              <a:t>aireamh</a:t>
            </a:r>
            <a:r>
              <a:rPr lang="en-US" sz="1400">
                <a:latin typeface="Calibri"/>
                <a:ea typeface="Calibri"/>
                <a:cs typeface="Calibri"/>
              </a:rPr>
              <a:t>!!</a:t>
            </a:r>
            <a:endParaRPr lang="en-US" sz="1600">
              <a:latin typeface="Aptos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C66EBEF9-3F73-CA00-BC63-1E8D50E8907F}"/>
              </a:ext>
            </a:extLst>
          </p:cNvPr>
          <p:cNvSpPr/>
          <p:nvPr/>
        </p:nvSpPr>
        <p:spPr>
          <a:xfrm>
            <a:off x="6425706" y="5789331"/>
            <a:ext cx="696685" cy="24622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E243D1-5FA7-61F6-F74A-656001513A3B}"/>
              </a:ext>
            </a:extLst>
          </p:cNvPr>
          <p:cNvGrpSpPr/>
          <p:nvPr/>
        </p:nvGrpSpPr>
        <p:grpSpPr>
          <a:xfrm>
            <a:off x="209880" y="1037892"/>
            <a:ext cx="11870475" cy="4925256"/>
            <a:chOff x="209880" y="1037892"/>
            <a:chExt cx="11870475" cy="492525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7F5337E-78AC-3240-A550-AF21BCB4671E}"/>
                </a:ext>
              </a:extLst>
            </p:cNvPr>
            <p:cNvSpPr>
              <a:spLocks/>
            </p:cNvSpPr>
            <p:nvPr/>
          </p:nvSpPr>
          <p:spPr>
            <a:xfrm>
              <a:off x="209880" y="1037892"/>
              <a:ext cx="11690836" cy="46166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1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err="1">
                  <a:solidFill>
                    <a:schemeClr val="bg1"/>
                  </a:solidFill>
                  <a:latin typeface="Ericsson Hilda"/>
                </a:rPr>
                <a:t>Sprid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 - </a:t>
              </a:r>
              <a:r>
                <a:rPr lang="en-US" sz="2400" err="1">
                  <a:solidFill>
                    <a:schemeClr val="bg1"/>
                  </a:solidFill>
                  <a:latin typeface="Ericsson Hilda"/>
                </a:rPr>
                <a:t>C</a:t>
              </a:r>
              <a:r>
                <a:rPr lang="en-US" sz="2400" err="1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ó</a:t>
              </a:r>
              <a:r>
                <a:rPr lang="en-US" sz="2400" err="1">
                  <a:solidFill>
                    <a:schemeClr val="bg1"/>
                  </a:solidFill>
                  <a:latin typeface="Ericsson Hilda"/>
                </a:rPr>
                <a:t>d</a:t>
              </a:r>
              <a:endParaRPr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</a:endParaRPr>
            </a:p>
          </p:txBody>
        </p:sp>
        <p:pic>
          <p:nvPicPr>
            <p:cNvPr id="8" name="Picture 7" descr="A cartoon of a child in a snow field&#10;&#10;AI-generated content may be incorrect.">
              <a:extLst>
                <a:ext uri="{FF2B5EF4-FFF2-40B4-BE49-F238E27FC236}">
                  <a16:creationId xmlns:a16="http://schemas.microsoft.com/office/drawing/2014/main" id="{60B81A60-D6EC-7D5B-C06F-F4249A461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36668" y="2946107"/>
              <a:ext cx="3843687" cy="184481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2AC52B-5AE9-DDFB-B56D-1B171BA9B0B5}"/>
                </a:ext>
              </a:extLst>
            </p:cNvPr>
            <p:cNvSpPr txBox="1"/>
            <p:nvPr/>
          </p:nvSpPr>
          <p:spPr>
            <a:xfrm>
              <a:off x="282450" y="1715831"/>
              <a:ext cx="4037799" cy="42473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b="1" err="1">
                  <a:solidFill>
                    <a:srgbClr val="0070C0"/>
                  </a:solidFill>
                </a:rPr>
                <a:t>T</a:t>
              </a:r>
              <a:r>
                <a:rPr lang="en-US" b="1" err="1">
                  <a:solidFill>
                    <a:srgbClr val="0070C0"/>
                  </a:solidFill>
                  <a:latin typeface="Aptos"/>
                </a:rPr>
                <a:t>é</a:t>
              </a:r>
              <a:r>
                <a:rPr lang="en-US" b="1" err="1">
                  <a:solidFill>
                    <a:srgbClr val="0070C0"/>
                  </a:solidFill>
                </a:rPr>
                <a:t>igh</a:t>
              </a:r>
              <a:r>
                <a:rPr lang="en-US" b="1">
                  <a:solidFill>
                    <a:schemeClr val="accent1"/>
                  </a:solidFill>
                </a:rPr>
                <a:t> go x: </a:t>
              </a:r>
              <a:r>
                <a:rPr lang="en-US" b="1" err="1">
                  <a:solidFill>
                    <a:srgbClr val="00B050"/>
                  </a:solidFill>
                </a:rPr>
                <a:t>uimhir</a:t>
              </a:r>
              <a:r>
                <a:rPr lang="en-US" b="1">
                  <a:solidFill>
                    <a:srgbClr val="00B050"/>
                  </a:solidFill>
                </a:rPr>
                <a:t> </a:t>
              </a:r>
              <a:r>
                <a:rPr lang="en-US" b="1" err="1">
                  <a:solidFill>
                    <a:srgbClr val="00B050"/>
                  </a:solidFill>
                </a:rPr>
                <a:t>randamach</a:t>
              </a:r>
              <a:r>
                <a:rPr lang="en-US" b="1">
                  <a:solidFill>
                    <a:srgbClr val="00B050"/>
                  </a:solidFill>
                </a:rPr>
                <a:t> </a:t>
              </a:r>
              <a:r>
                <a:rPr lang="en-US" b="1" err="1">
                  <a:solidFill>
                    <a:srgbClr val="00B050"/>
                  </a:solidFill>
                </a:rPr>
                <a:t>idir</a:t>
              </a:r>
              <a:r>
                <a:rPr lang="en-US" b="1">
                  <a:solidFill>
                    <a:srgbClr val="00B050"/>
                  </a:solidFill>
                </a:rPr>
                <a:t> -200 </a:t>
              </a:r>
              <a:r>
                <a:rPr lang="en-US" b="1" err="1">
                  <a:solidFill>
                    <a:srgbClr val="00B050"/>
                  </a:solidFill>
                </a:rPr>
                <a:t>agus</a:t>
              </a:r>
              <a:r>
                <a:rPr lang="en-US" b="1">
                  <a:solidFill>
                    <a:srgbClr val="00B050"/>
                  </a:solidFill>
                </a:rPr>
                <a:t> 200 y: 180 </a:t>
              </a:r>
              <a:r>
                <a:rPr lang="en-US" b="1">
                  <a:solidFill>
                    <a:schemeClr val="accent1"/>
                  </a:solidFill>
                </a:rPr>
                <a:t>- </a:t>
              </a:r>
              <a:r>
                <a:rPr lang="en-US"/>
                <a:t> </a:t>
              </a:r>
              <a:r>
                <a:rPr lang="en-US" err="1"/>
                <a:t>Tosna</a:t>
              </a:r>
              <a:r>
                <a:rPr lang="en-US" err="1">
                  <a:latin typeface="Aptos"/>
                </a:rPr>
                <a:t>í</a:t>
              </a:r>
              <a:r>
                <a:rPr lang="en-US" err="1"/>
                <a:t>onn</a:t>
              </a:r>
              <a:r>
                <a:rPr lang="en-US"/>
                <a:t> an </a:t>
              </a:r>
              <a:r>
                <a:rPr lang="en-US" err="1"/>
                <a:t>sprid</a:t>
              </a:r>
              <a:r>
                <a:rPr lang="en-US"/>
                <a:t> </a:t>
              </a:r>
              <a:r>
                <a:rPr lang="en-US" err="1"/>
                <a:t>i</a:t>
              </a:r>
              <a:r>
                <a:rPr lang="en-US"/>
                <a:t> </a:t>
              </a:r>
              <a:r>
                <a:rPr lang="en-IE">
                  <a:latin typeface="Aptos"/>
                </a:rPr>
                <a:t>á</a:t>
              </a:r>
              <a:r>
                <a:rPr lang="en-US"/>
                <a:t>it </a:t>
              </a:r>
              <a:r>
                <a:rPr lang="en-US" err="1"/>
                <a:t>randamach</a:t>
              </a:r>
              <a:r>
                <a:rPr lang="en-US"/>
                <a:t> ag b</a:t>
              </a:r>
              <a:r>
                <a:rPr lang="en-IE">
                  <a:latin typeface="Aptos"/>
                </a:rPr>
                <a:t>á</a:t>
              </a:r>
              <a:r>
                <a:rPr lang="en-US"/>
                <a:t>r on </a:t>
              </a:r>
              <a:r>
                <a:rPr lang="en-US" err="1"/>
                <a:t>sc</a:t>
              </a:r>
              <a:r>
                <a:rPr lang="en-IE">
                  <a:latin typeface="Aptos"/>
                </a:rPr>
                <a:t>á</a:t>
              </a:r>
              <a:r>
                <a:rPr lang="en-US" err="1"/>
                <a:t>ileán</a:t>
              </a:r>
              <a:r>
                <a:rPr lang="en-US"/>
                <a:t> </a:t>
              </a:r>
              <a:r>
                <a:rPr lang="en-US" err="1"/>
                <a:t>chun</a:t>
              </a:r>
              <a:r>
                <a:rPr lang="en-US"/>
                <a:t> is </a:t>
              </a:r>
              <a:r>
                <a:rPr lang="en-US" err="1"/>
                <a:t>féidir</a:t>
              </a:r>
              <a:r>
                <a:rPr lang="en-US"/>
                <a:t> leis </a:t>
              </a:r>
              <a:r>
                <a:rPr lang="en-US" err="1"/>
                <a:t>titim</a:t>
              </a:r>
              <a:r>
                <a:rPr lang="en-US"/>
                <a:t> </a:t>
              </a:r>
              <a:r>
                <a:rPr lang="en-US" err="1"/>
                <a:t>s</a:t>
              </a:r>
              <a:r>
                <a:rPr lang="en-US" err="1">
                  <a:latin typeface="Aptos"/>
                </a:rPr>
                <a:t>í</a:t>
              </a:r>
              <a:r>
                <a:rPr lang="en-US" err="1"/>
                <a:t>os</a:t>
              </a:r>
              <a:r>
                <a:rPr lang="en-US"/>
                <a:t>.</a:t>
              </a:r>
            </a:p>
            <a:p>
              <a:endParaRPr lang="en-US">
                <a:solidFill>
                  <a:srgbClr val="000000"/>
                </a:solidFill>
              </a:endParaRPr>
            </a:p>
            <a:p>
              <a:r>
                <a:rPr lang="en-US" b="1" err="1">
                  <a:solidFill>
                    <a:schemeClr val="accent1"/>
                  </a:solidFill>
                </a:rPr>
                <a:t>Áthraigh</a:t>
              </a:r>
              <a:r>
                <a:rPr lang="en-US" b="1">
                  <a:solidFill>
                    <a:schemeClr val="accent1"/>
                  </a:solidFill>
                </a:rPr>
                <a:t> y de -2 -</a:t>
              </a:r>
              <a:r>
                <a:rPr lang="en-US"/>
                <a:t> </a:t>
              </a:r>
              <a:r>
                <a:rPr lang="en-US" err="1"/>
                <a:t>Bogann</a:t>
              </a:r>
              <a:r>
                <a:rPr lang="en-US"/>
                <a:t> an </a:t>
              </a:r>
              <a:r>
                <a:rPr lang="en-US" err="1"/>
                <a:t>sprid</a:t>
              </a:r>
              <a:r>
                <a:rPr lang="en-US"/>
                <a:t> </a:t>
              </a:r>
              <a:r>
                <a:rPr lang="en-US" err="1"/>
                <a:t>s</a:t>
              </a:r>
              <a:r>
                <a:rPr lang="en-US" err="1">
                  <a:latin typeface="Aptos"/>
                </a:rPr>
                <a:t>í</a:t>
              </a:r>
              <a:r>
                <a:rPr lang="en-US" err="1"/>
                <a:t>os</a:t>
              </a:r>
              <a:r>
                <a:rPr lang="en-US"/>
                <a:t> in </a:t>
              </a:r>
              <a:r>
                <a:rPr lang="en-US" err="1"/>
                <a:t>ngach</a:t>
              </a:r>
              <a:r>
                <a:rPr lang="en-US"/>
                <a:t> </a:t>
              </a:r>
              <a:r>
                <a:rPr lang="en-US" err="1"/>
                <a:t>fr</a:t>
              </a:r>
              <a:r>
                <a:rPr lang="en-IE">
                  <a:latin typeface="Aptos"/>
                </a:rPr>
                <a:t>á</a:t>
              </a:r>
              <a:r>
                <a:rPr lang="en-US"/>
                <a:t>ma</a:t>
              </a:r>
              <a:endParaRPr lang="en-US" err="1">
                <a:ea typeface="Calibri"/>
                <a:cs typeface="Calibri"/>
              </a:endParaRPr>
            </a:p>
            <a:p>
              <a:endParaRPr lang="en-US">
                <a:solidFill>
                  <a:srgbClr val="000000"/>
                </a:solidFill>
              </a:endParaRPr>
            </a:p>
            <a:p>
              <a:r>
                <a:rPr lang="en-US" b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I </a:t>
              </a:r>
              <a:r>
                <a:rPr lang="en-US" b="1" err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dteagmh</a:t>
              </a:r>
              <a:r>
                <a:rPr lang="en-IE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ptos"/>
                </a:rPr>
                <a:t>á</a:t>
              </a:r>
              <a:r>
                <a:rPr lang="en-US" b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il le Elf - </a:t>
              </a:r>
              <a:r>
                <a:rPr lang="en-US" err="1"/>
                <a:t>Seiceann</a:t>
              </a:r>
              <a:r>
                <a:rPr lang="en-US"/>
                <a:t> </a:t>
              </a:r>
              <a:r>
                <a:rPr lang="en-US" err="1"/>
                <a:t>s</a:t>
              </a:r>
              <a:r>
                <a:rPr lang="en-US" err="1">
                  <a:latin typeface="Aptos"/>
                </a:rPr>
                <a:t>é</a:t>
              </a:r>
              <a:r>
                <a:rPr lang="en-US"/>
                <a:t> an </a:t>
              </a:r>
              <a:r>
                <a:rPr lang="en-US" err="1"/>
                <a:t>bhfuil</a:t>
              </a:r>
              <a:r>
                <a:rPr lang="en-US"/>
                <a:t> an </a:t>
              </a:r>
              <a:r>
                <a:rPr lang="en-US" err="1"/>
                <a:t>sprid</a:t>
              </a:r>
              <a:r>
                <a:rPr lang="en-US"/>
                <a:t> </a:t>
              </a:r>
              <a:r>
                <a:rPr lang="en-US" err="1"/>
                <a:t>gafa</a:t>
              </a:r>
              <a:r>
                <a:rPr lang="en-US"/>
                <a:t> ag an Elf.</a:t>
              </a:r>
              <a:endParaRPr lang="en-US">
                <a:ea typeface="Calibri"/>
                <a:cs typeface="Calibri"/>
              </a:endParaRPr>
            </a:p>
            <a:p>
              <a:endParaRPr lang="en-US">
                <a:solidFill>
                  <a:srgbClr val="000000"/>
                </a:solidFill>
              </a:endParaRPr>
            </a:p>
            <a:p>
              <a:r>
                <a:rPr lang="en-US" b="1" err="1">
                  <a:solidFill>
                    <a:schemeClr val="accent2"/>
                  </a:solidFill>
                </a:rPr>
                <a:t>athraigh</a:t>
              </a:r>
              <a:r>
                <a:rPr lang="en-US" b="1">
                  <a:solidFill>
                    <a:schemeClr val="accent2"/>
                  </a:solidFill>
                </a:rPr>
                <a:t> </a:t>
              </a:r>
              <a:r>
                <a:rPr lang="en-US" b="1" err="1">
                  <a:solidFill>
                    <a:schemeClr val="accent2"/>
                  </a:solidFill>
                </a:rPr>
                <a:t>Sc</a:t>
              </a:r>
              <a:r>
                <a:rPr lang="en-US" b="1" err="1">
                  <a:solidFill>
                    <a:schemeClr val="accent2"/>
                  </a:solidFill>
                  <a:latin typeface="Aptos"/>
                </a:rPr>
                <a:t>ór</a:t>
              </a:r>
              <a:r>
                <a:rPr lang="en-US" b="1">
                  <a:solidFill>
                    <a:schemeClr val="accent2"/>
                  </a:solidFill>
                </a:rPr>
                <a:t> de 1 – </a:t>
              </a:r>
              <a:r>
                <a:rPr lang="en-US"/>
                <a:t>Ag </a:t>
              </a:r>
              <a:r>
                <a:rPr lang="en-US" err="1"/>
                <a:t>mh</a:t>
              </a:r>
              <a:r>
                <a:rPr lang="en-US" err="1">
                  <a:latin typeface="Aptos"/>
                </a:rPr>
                <a:t>é</a:t>
              </a:r>
              <a:r>
                <a:rPr lang="en-US" err="1"/>
                <a:t>ad</a:t>
              </a:r>
              <a:r>
                <a:rPr lang="en-US" err="1">
                  <a:latin typeface="Aptos"/>
                </a:rPr>
                <a:t>ú</a:t>
              </a:r>
              <a:r>
                <a:rPr lang="en-US"/>
                <a:t> an </a:t>
              </a:r>
              <a:r>
                <a:rPr lang="en-US" err="1"/>
                <a:t>sc</a:t>
              </a:r>
              <a:r>
                <a:rPr lang="en-US" err="1">
                  <a:latin typeface="Aptos"/>
                </a:rPr>
                <a:t>ó</a:t>
              </a:r>
              <a:r>
                <a:rPr lang="en-US" err="1"/>
                <a:t>r</a:t>
              </a:r>
              <a:endParaRPr lang="en-US" err="1">
                <a:ea typeface="Calibri"/>
                <a:cs typeface="Calibri"/>
              </a:endParaRPr>
            </a:p>
            <a:p>
              <a:r>
                <a:rPr lang="en-US" b="1" err="1">
                  <a:solidFill>
                    <a:srgbClr val="7030A0"/>
                  </a:solidFill>
                </a:rPr>
                <a:t>Folaigh</a:t>
              </a:r>
              <a:r>
                <a:rPr lang="en-US" b="1"/>
                <a:t> → </a:t>
              </a:r>
              <a:r>
                <a:rPr lang="en-US" b="1">
                  <a:solidFill>
                    <a:srgbClr val="FFC000"/>
                  </a:solidFill>
                </a:rPr>
                <a:t>Fan</a:t>
              </a:r>
              <a:r>
                <a:rPr lang="en-US" b="1">
                  <a:solidFill>
                    <a:schemeClr val="accent2"/>
                  </a:solidFill>
                </a:rPr>
                <a:t> </a:t>
              </a:r>
              <a:r>
                <a:rPr lang="en-US" b="1"/>
                <a:t>→ </a:t>
              </a:r>
              <a:r>
                <a:rPr lang="en-US" b="1" err="1">
                  <a:solidFill>
                    <a:srgbClr val="0070C0"/>
                  </a:solidFill>
                </a:rPr>
                <a:t>T</a:t>
              </a:r>
              <a:r>
                <a:rPr lang="en-US" b="1" err="1">
                  <a:solidFill>
                    <a:srgbClr val="0070C0"/>
                  </a:solidFill>
                  <a:latin typeface="Aptos"/>
                </a:rPr>
                <a:t>é</a:t>
              </a:r>
              <a:r>
                <a:rPr lang="en-US" b="1" err="1">
                  <a:solidFill>
                    <a:srgbClr val="0070C0"/>
                  </a:solidFill>
                </a:rPr>
                <a:t>igh</a:t>
              </a:r>
              <a:r>
                <a:rPr lang="en-US" b="1">
                  <a:solidFill>
                    <a:schemeClr val="accent1"/>
                  </a:solidFill>
                </a:rPr>
                <a:t> go </a:t>
              </a:r>
              <a:r>
                <a:rPr lang="en-US" b="1"/>
                <a:t>→ </a:t>
              </a:r>
              <a:r>
                <a:rPr lang="en-US" b="1" err="1">
                  <a:solidFill>
                    <a:srgbClr val="7030A0"/>
                  </a:solidFill>
                </a:rPr>
                <a:t>Taispeain</a:t>
              </a:r>
              <a:r>
                <a:rPr lang="en-US" b="1">
                  <a:solidFill>
                    <a:srgbClr val="7030A0"/>
                  </a:solidFill>
                </a:rPr>
                <a:t>-</a:t>
              </a:r>
              <a:r>
                <a:rPr lang="en-US"/>
                <a:t> </a:t>
              </a:r>
              <a:r>
                <a:rPr lang="en-US" err="1">
                  <a:ea typeface="+mn-lt"/>
                  <a:cs typeface="+mn-lt"/>
                </a:rPr>
                <a:t>athshocraíonn</a:t>
              </a:r>
              <a:r>
                <a:rPr lang="en-US"/>
                <a:t> an </a:t>
              </a:r>
              <a:r>
                <a:rPr lang="en-US" err="1"/>
                <a:t>sprid</a:t>
              </a:r>
              <a:r>
                <a:rPr lang="en-US"/>
                <a:t> </a:t>
              </a:r>
              <a:r>
                <a:rPr lang="en-US" err="1"/>
                <a:t>chun</a:t>
              </a:r>
              <a:r>
                <a:rPr lang="en-US"/>
                <a:t> </a:t>
              </a:r>
              <a:r>
                <a:rPr lang="en-US" err="1"/>
                <a:t>titim</a:t>
              </a:r>
              <a:r>
                <a:rPr lang="en-US"/>
                <a:t> </a:t>
              </a:r>
              <a:r>
                <a:rPr lang="en-US" err="1"/>
                <a:t>ar</a:t>
              </a:r>
              <a:r>
                <a:rPr lang="en-US" err="1">
                  <a:latin typeface="Aptos"/>
                </a:rPr>
                <a:t>í</a:t>
              </a:r>
              <a:r>
                <a:rPr lang="en-US" err="1"/>
                <a:t>s</a:t>
              </a:r>
              <a:r>
                <a:rPr lang="en-US"/>
                <a:t> tar </a:t>
              </a:r>
              <a:r>
                <a:rPr lang="en-US" err="1">
                  <a:latin typeface="Aptos"/>
                </a:rPr>
                <a:t>é</a:t>
              </a:r>
              <a:r>
                <a:rPr lang="en-US" err="1"/>
                <a:t>is</a:t>
              </a:r>
              <a:r>
                <a:rPr lang="en-US"/>
                <a:t> a </a:t>
              </a:r>
              <a:r>
                <a:rPr lang="en-US" err="1"/>
                <a:t>bheith</a:t>
              </a:r>
              <a:r>
                <a:rPr lang="en-US"/>
                <a:t> </a:t>
              </a:r>
              <a:r>
                <a:rPr lang="en-US" err="1"/>
                <a:t>gafa</a:t>
              </a:r>
              <a:r>
                <a:rPr lang="en-US"/>
                <a:t>.</a:t>
              </a:r>
              <a:endParaRPr lang="en-US">
                <a:ea typeface="Calibri"/>
                <a:cs typeface="Calibri"/>
              </a:endParaRP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C1C6404-BF72-6BF3-D1B4-664A6FFB8B52}"/>
              </a:ext>
            </a:extLst>
          </p:cNvPr>
          <p:cNvSpPr/>
          <p:nvPr/>
        </p:nvSpPr>
        <p:spPr>
          <a:xfrm>
            <a:off x="7997169" y="3283435"/>
            <a:ext cx="769669" cy="29112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5F3E00D8-61F9-9699-4D5C-58B7CE20BDA9}"/>
              </a:ext>
            </a:extLst>
          </p:cNvPr>
          <p:cNvSpPr/>
          <p:nvPr/>
        </p:nvSpPr>
        <p:spPr>
          <a:xfrm>
            <a:off x="10866227" y="3249243"/>
            <a:ext cx="566057" cy="213903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B681E4E8-D28D-F8AA-E41A-8E6EDD8B48E5}"/>
              </a:ext>
            </a:extLst>
          </p:cNvPr>
          <p:cNvSpPr/>
          <p:nvPr/>
        </p:nvSpPr>
        <p:spPr>
          <a:xfrm>
            <a:off x="10158511" y="4468705"/>
            <a:ext cx="226423" cy="644434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E097843D-FD75-5EFA-FA3C-F7A2D85C2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5440" y="1714499"/>
            <a:ext cx="3561120" cy="44268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392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6832-B7B2-4E34-9C99-74B913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829"/>
            <a:ext cx="10515600" cy="1325563"/>
          </a:xfrm>
        </p:spPr>
        <p:txBody>
          <a:bodyPr/>
          <a:lstStyle/>
          <a:p>
            <a:r>
              <a:rPr lang="en-US">
                <a:latin typeface="Aptos Display"/>
              </a:rPr>
              <a:t>Nollaig Shona Duit – </a:t>
            </a:r>
            <a:r>
              <a:rPr lang="en-US" err="1">
                <a:latin typeface="Aptos Display"/>
              </a:rPr>
              <a:t>Leibhéal</a:t>
            </a:r>
            <a:r>
              <a:rPr lang="en-US">
                <a:latin typeface="Aptos Display"/>
              </a:rPr>
              <a:t> 3 (</a:t>
            </a:r>
            <a:r>
              <a:rPr lang="en-US" err="1">
                <a:latin typeface="Aptos Display"/>
              </a:rPr>
              <a:t>Páirt</a:t>
            </a:r>
            <a:r>
              <a:rPr lang="en-US">
                <a:latin typeface="Aptos Display"/>
              </a:rPr>
              <a:t> 1) </a:t>
            </a:r>
          </a:p>
          <a:p>
            <a:endParaRPr lang="en-US"/>
          </a:p>
        </p:txBody>
      </p:sp>
      <p:pic>
        <p:nvPicPr>
          <p:cNvPr id="59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D3BEE74A-A486-F797-8043-3FCB989C1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0" y="444969"/>
            <a:ext cx="482229" cy="48243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84F9B08-4D9E-A58E-6901-99C390ECFB3F}"/>
              </a:ext>
            </a:extLst>
          </p:cNvPr>
          <p:cNvSpPr/>
          <p:nvPr/>
        </p:nvSpPr>
        <p:spPr>
          <a:xfrm>
            <a:off x="285876" y="6602215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F32FC9-3D55-2233-C45A-E276674CBDFC}"/>
              </a:ext>
            </a:extLst>
          </p:cNvPr>
          <p:cNvGrpSpPr/>
          <p:nvPr/>
        </p:nvGrpSpPr>
        <p:grpSpPr>
          <a:xfrm>
            <a:off x="411819" y="1034144"/>
            <a:ext cx="4850382" cy="4998527"/>
            <a:chOff x="277348" y="866056"/>
            <a:chExt cx="4850382" cy="499852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7F5337E-78AC-3240-A550-AF21BCB4671E}"/>
                </a:ext>
              </a:extLst>
            </p:cNvPr>
            <p:cNvSpPr>
              <a:spLocks/>
            </p:cNvSpPr>
            <p:nvPr/>
          </p:nvSpPr>
          <p:spPr>
            <a:xfrm>
              <a:off x="277348" y="866056"/>
              <a:ext cx="4850382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45720" rIns="91440" bIns="45720" anchor="ctr">
              <a:spAutoFit/>
            </a:bodyPr>
            <a:lstStyle/>
            <a:p>
              <a:pPr marL="0" lvl="1" algn="ctr" defTabSz="914354">
                <a:defRPr/>
              </a:pPr>
              <a:r>
                <a:rPr lang="en-US" sz="2000" err="1">
                  <a:solidFill>
                    <a:schemeClr val="bg1"/>
                  </a:solidFill>
                  <a:latin typeface="Ericsson Hilda"/>
                </a:rPr>
                <a:t>Cluiche</a:t>
              </a:r>
              <a:r>
                <a:rPr lang="en-US" sz="2000">
                  <a:solidFill>
                    <a:schemeClr val="bg1"/>
                  </a:solidFill>
                  <a:latin typeface="Ericsson Hilda"/>
                </a:rPr>
                <a:t> Thart! - </a:t>
              </a:r>
              <a:r>
                <a:rPr lang="en-US" sz="2000" err="1">
                  <a:solidFill>
                    <a:schemeClr val="bg1"/>
                  </a:solidFill>
                  <a:latin typeface="Ericsson Hilda"/>
                </a:rPr>
                <a:t>C</a:t>
              </a:r>
              <a:r>
                <a:rPr lang="en-US" sz="2400" err="1">
                  <a:solidFill>
                    <a:schemeClr val="bg1"/>
                  </a:solidFill>
                  <a:latin typeface="Aptos"/>
                </a:rPr>
                <a:t>ó</a:t>
              </a:r>
              <a:r>
                <a:rPr lang="en-US" sz="2000" err="1">
                  <a:solidFill>
                    <a:schemeClr val="bg1"/>
                  </a:solidFill>
                  <a:latin typeface="Ericsson Hilda"/>
                </a:rPr>
                <a:t>d</a:t>
              </a:r>
              <a:endParaRPr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382B3C-842D-D8C4-38B5-FC4D036B1B2B}"/>
                </a:ext>
              </a:extLst>
            </p:cNvPr>
            <p:cNvSpPr txBox="1"/>
            <p:nvPr/>
          </p:nvSpPr>
          <p:spPr>
            <a:xfrm>
              <a:off x="282094" y="5218252"/>
              <a:ext cx="482749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ptos"/>
                </a:rPr>
                <a:t>Seo é an </a:t>
              </a:r>
              <a:r>
                <a:rPr lang="en-US" err="1">
                  <a:latin typeface="Aptos"/>
                </a:rPr>
                <a:t>cód</a:t>
              </a:r>
              <a:r>
                <a:rPr lang="en-US">
                  <a:latin typeface="Aptos"/>
                </a:rPr>
                <a:t> a </a:t>
              </a:r>
              <a:r>
                <a:rPr lang="en-US" err="1">
                  <a:latin typeface="Aptos"/>
                </a:rPr>
                <a:t>théann</a:t>
              </a:r>
              <a:r>
                <a:rPr lang="en-US">
                  <a:latin typeface="Aptos"/>
                </a:rPr>
                <a:t> </a:t>
              </a:r>
              <a:r>
                <a:rPr lang="en-US" err="1">
                  <a:latin typeface="Aptos"/>
                </a:rPr>
                <a:t>ina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dhiadh</a:t>
              </a:r>
              <a:r>
                <a:rPr lang="en-US">
                  <a:latin typeface="Aptos"/>
                </a:rPr>
                <a:t> an </a:t>
              </a:r>
              <a:r>
                <a:rPr lang="en-US" err="1">
                  <a:latin typeface="Aptos"/>
                </a:rPr>
                <a:t>céim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roimhe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seo</a:t>
              </a:r>
              <a:r>
                <a:rPr lang="en-US">
                  <a:latin typeface="Aptos"/>
                </a:rPr>
                <a:t>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ABEC10-E236-ADDD-5BC3-13D86550A776}"/>
              </a:ext>
            </a:extLst>
          </p:cNvPr>
          <p:cNvGrpSpPr/>
          <p:nvPr/>
        </p:nvGrpSpPr>
        <p:grpSpPr>
          <a:xfrm>
            <a:off x="6853517" y="1071281"/>
            <a:ext cx="4819882" cy="3089903"/>
            <a:chOff x="6853517" y="1071281"/>
            <a:chExt cx="4819882" cy="308990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12083D-7969-1920-E70D-02B276B782D1}"/>
                </a:ext>
              </a:extLst>
            </p:cNvPr>
            <p:cNvSpPr txBox="1"/>
            <p:nvPr/>
          </p:nvSpPr>
          <p:spPr>
            <a:xfrm>
              <a:off x="6853517" y="1071281"/>
              <a:ext cx="4819882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ea typeface="+mn-lt"/>
                  <a:cs typeface="+mn-lt"/>
                </a:rPr>
                <a:t>An </a:t>
              </a:r>
              <a:r>
                <a:rPr lang="en-US" sz="2400" err="1">
                  <a:solidFill>
                    <a:schemeClr val="bg1"/>
                  </a:solidFill>
                  <a:ea typeface="+mn-lt"/>
                  <a:cs typeface="+mn-lt"/>
                </a:rPr>
                <a:t>craoladh</a:t>
              </a:r>
              <a:r>
                <a:rPr lang="en-US" sz="2400">
                  <a:solidFill>
                    <a:schemeClr val="bg1"/>
                  </a:solidFill>
                  <a:ea typeface="+mn-lt"/>
                  <a:cs typeface="+mn-lt"/>
                </a:rPr>
                <a:t> </a:t>
              </a:r>
              <a:r>
                <a:rPr lang="en-US" sz="2400" err="1">
                  <a:solidFill>
                    <a:schemeClr val="bg1"/>
                  </a:solidFill>
                  <a:latin typeface="Aptos"/>
                </a:rPr>
                <a:t>Cód</a:t>
              </a:r>
              <a:endParaRPr lang="en-US" err="1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8ACE88-3BA9-F410-1C03-A76A8B09D699}"/>
                </a:ext>
              </a:extLst>
            </p:cNvPr>
            <p:cNvSpPr txBox="1"/>
            <p:nvPr/>
          </p:nvSpPr>
          <p:spPr>
            <a:xfrm>
              <a:off x="6853517" y="1852860"/>
              <a:ext cx="4819881" cy="2308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4"/>
                  </a:solidFill>
                  <a:latin typeface="Aptos"/>
                </a:rPr>
                <a:t>Mas </a:t>
              </a:r>
              <a:r>
                <a:rPr lang="en-US" b="1">
                  <a:solidFill>
                    <a:schemeClr val="accent6"/>
                  </a:solidFill>
                  <a:latin typeface="Aptos"/>
                </a:rPr>
                <a:t>(</a:t>
              </a:r>
              <a:r>
                <a:rPr lang="en-US" b="1">
                  <a:solidFill>
                    <a:srgbClr val="0070C0"/>
                  </a:solidFill>
                  <a:latin typeface="Aptos"/>
                </a:rPr>
                <a:t>(</a:t>
              </a:r>
              <a:r>
                <a:rPr lang="en-US" b="1" err="1">
                  <a:solidFill>
                    <a:srgbClr val="0070C0"/>
                  </a:solidFill>
                  <a:latin typeface="Aptos"/>
                </a:rPr>
                <a:t>ionad</a:t>
              </a:r>
              <a:r>
                <a:rPr lang="en-US" b="1">
                  <a:solidFill>
                    <a:srgbClr val="0070C0"/>
                  </a:solidFill>
                  <a:latin typeface="Aptos"/>
                </a:rPr>
                <a:t> y)</a:t>
              </a:r>
              <a:r>
                <a:rPr lang="en-US" b="1">
                  <a:latin typeface="Aptos"/>
                </a:rPr>
                <a:t> </a:t>
              </a:r>
              <a:r>
                <a:rPr lang="en-US" b="1">
                  <a:solidFill>
                    <a:schemeClr val="accent6"/>
                  </a:solidFill>
                  <a:latin typeface="Aptos"/>
                </a:rPr>
                <a:t>&lt; -150)</a:t>
              </a:r>
              <a:r>
                <a:rPr lang="en-US" b="1">
                  <a:solidFill>
                    <a:schemeClr val="accent4"/>
                  </a:solidFill>
                  <a:latin typeface="Aptos"/>
                </a:rPr>
                <a:t>→</a:t>
              </a:r>
              <a:r>
                <a:rPr lang="en-US" b="1" err="1">
                  <a:solidFill>
                    <a:schemeClr val="accent4"/>
                  </a:solidFill>
                  <a:latin typeface="Aptos"/>
                </a:rPr>
                <a:t>ansin</a:t>
              </a:r>
              <a:r>
                <a:rPr lang="en-US" b="1">
                  <a:solidFill>
                    <a:schemeClr val="accent4"/>
                  </a:solidFill>
                  <a:latin typeface="Aptos"/>
                </a:rPr>
                <a:t> -</a:t>
              </a:r>
              <a:r>
                <a:rPr lang="en-US">
                  <a:solidFill>
                    <a:srgbClr val="000000"/>
                  </a:solidFill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Seiceann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sé</a:t>
              </a:r>
              <a:r>
                <a:rPr lang="en-US">
                  <a:latin typeface="Aptos"/>
                </a:rPr>
                <a:t> an </a:t>
              </a:r>
              <a:r>
                <a:rPr lang="en-US" err="1">
                  <a:latin typeface="Aptos"/>
                </a:rPr>
                <a:t>ar</a:t>
              </a:r>
              <a:r>
                <a:rPr lang="en-US">
                  <a:latin typeface="Aptos"/>
                </a:rPr>
                <a:t> thit an </a:t>
              </a:r>
              <a:r>
                <a:rPr lang="en-US" err="1">
                  <a:latin typeface="Aptos"/>
                </a:rPr>
                <a:t>sprid</a:t>
              </a:r>
              <a:r>
                <a:rPr lang="en-US">
                  <a:latin typeface="Aptos"/>
                </a:rPr>
                <a:t> den </a:t>
              </a:r>
              <a:r>
                <a:rPr lang="en-US" err="1">
                  <a:latin typeface="Aptos"/>
                </a:rPr>
                <a:t>sc</a:t>
              </a:r>
              <a:r>
                <a:rPr lang="en-IE">
                  <a:latin typeface="Aptos"/>
                </a:rPr>
                <a:t>á</a:t>
              </a:r>
              <a:r>
                <a:rPr lang="en-US" err="1">
                  <a:latin typeface="Aptos"/>
                </a:rPr>
                <a:t>ile</a:t>
              </a:r>
              <a:r>
                <a:rPr lang="en-IE">
                  <a:latin typeface="Aptos"/>
                </a:rPr>
                <a:t>á</a:t>
              </a:r>
              <a:r>
                <a:rPr lang="en-US">
                  <a:latin typeface="Aptos"/>
                </a:rPr>
                <a:t>n</a:t>
              </a:r>
            </a:p>
            <a:p>
              <a:r>
                <a:rPr lang="en-US" b="1">
                  <a:solidFill>
                    <a:srgbClr val="7030A0"/>
                  </a:solidFill>
                  <a:latin typeface="Aptos"/>
                </a:rPr>
                <a:t>Abair [</a:t>
              </a:r>
              <a:r>
                <a:rPr lang="en-US" b="1" err="1">
                  <a:solidFill>
                    <a:srgbClr val="7030A0"/>
                  </a:solidFill>
                  <a:latin typeface="Aptos"/>
                </a:rPr>
                <a:t>Cluiche</a:t>
              </a:r>
              <a:r>
                <a:rPr lang="en-US" b="1">
                  <a:solidFill>
                    <a:srgbClr val="7030A0"/>
                  </a:solidFill>
                  <a:latin typeface="Aptos"/>
                </a:rPr>
                <a:t> Thart!!] </a:t>
              </a:r>
              <a:r>
                <a:rPr lang="en-US" b="1" err="1">
                  <a:solidFill>
                    <a:srgbClr val="7030A0"/>
                  </a:solidFill>
                  <a:latin typeface="Aptos"/>
                </a:rPr>
                <a:t>ar</a:t>
              </a:r>
              <a:r>
                <a:rPr lang="en-US" b="1">
                  <a:solidFill>
                    <a:srgbClr val="7030A0"/>
                  </a:solidFill>
                  <a:latin typeface="Aptos"/>
                </a:rPr>
                <a:t> </a:t>
              </a:r>
              <a:r>
                <a:rPr lang="en-US" b="1" err="1">
                  <a:solidFill>
                    <a:srgbClr val="7030A0"/>
                  </a:solidFill>
                  <a:latin typeface="Aptos"/>
                </a:rPr>
                <a:t>feadh</a:t>
              </a:r>
              <a:r>
                <a:rPr lang="en-US" b="1">
                  <a:solidFill>
                    <a:srgbClr val="7030A0"/>
                  </a:solidFill>
                  <a:latin typeface="Aptos"/>
                </a:rPr>
                <a:t> 2 </a:t>
              </a:r>
              <a:r>
                <a:rPr lang="en-US" b="1" err="1">
                  <a:solidFill>
                    <a:srgbClr val="7030A0"/>
                  </a:solidFill>
                  <a:latin typeface="Aptos"/>
                </a:rPr>
                <a:t>soicind</a:t>
              </a:r>
              <a:r>
                <a:rPr lang="en-US" b="1">
                  <a:solidFill>
                    <a:srgbClr val="7030A0"/>
                  </a:solidFill>
                  <a:latin typeface="Aptos"/>
                </a:rPr>
                <a:t> –</a:t>
              </a:r>
              <a:r>
                <a:rPr lang="en-US">
                  <a:latin typeface="Aptos"/>
                </a:rPr>
                <a:t> </a:t>
              </a:r>
            </a:p>
            <a:p>
              <a:r>
                <a:rPr lang="en-US" b="1" err="1">
                  <a:solidFill>
                    <a:srgbClr val="7030A0"/>
                  </a:solidFill>
                  <a:latin typeface="Aptos"/>
                </a:rPr>
                <a:t>Folaigh</a:t>
              </a:r>
              <a:r>
                <a:rPr lang="en-US" b="1">
                  <a:solidFill>
                    <a:srgbClr val="7030A0"/>
                  </a:solidFill>
                  <a:latin typeface="Aptos"/>
                </a:rPr>
                <a:t> – </a:t>
              </a:r>
              <a:r>
                <a:rPr lang="en-US">
                  <a:latin typeface="Aptos"/>
                </a:rPr>
                <a:t> </a:t>
              </a:r>
              <a:r>
                <a:rPr lang="en-US" err="1">
                  <a:latin typeface="Aptos"/>
                </a:rPr>
                <a:t>Téann</a:t>
              </a:r>
              <a:r>
                <a:rPr lang="en-US">
                  <a:latin typeface="Aptos"/>
                </a:rPr>
                <a:t> an </a:t>
              </a:r>
              <a:r>
                <a:rPr lang="en-US" err="1">
                  <a:latin typeface="Aptos"/>
                </a:rPr>
                <a:t>sprid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i</a:t>
              </a:r>
              <a:r>
                <a:rPr lang="en-US">
                  <a:latin typeface="Aptos"/>
                </a:rPr>
                <a:t> </a:t>
              </a:r>
              <a:r>
                <a:rPr lang="en-US" err="1">
                  <a:latin typeface="Aptos"/>
                </a:rPr>
                <a:t>bhfolach</a:t>
              </a:r>
              <a:r>
                <a:rPr lang="en-US">
                  <a:latin typeface="Aptos"/>
                </a:rPr>
                <a:t> t</a:t>
              </a:r>
              <a:r>
                <a:rPr lang="en-IE">
                  <a:latin typeface="Aptos"/>
                </a:rPr>
                <a:t>á</a:t>
              </a:r>
              <a:r>
                <a:rPr lang="en-US">
                  <a:latin typeface="Aptos"/>
                </a:rPr>
                <a:t>r </a:t>
              </a:r>
              <a:r>
                <a:rPr lang="en-US" err="1">
                  <a:latin typeface="Aptos"/>
                </a:rPr>
                <a:t>éis</a:t>
              </a:r>
              <a:r>
                <a:rPr lang="en-US">
                  <a:latin typeface="Aptos"/>
                </a:rPr>
                <a:t> an </a:t>
              </a:r>
              <a:r>
                <a:rPr lang="en-US" err="1">
                  <a:latin typeface="Aptos"/>
                </a:rPr>
                <a:t>téacs</a:t>
              </a:r>
              <a:r>
                <a:rPr lang="en-US">
                  <a:latin typeface="Aptos"/>
                </a:rPr>
                <a:t> a </a:t>
              </a:r>
              <a:r>
                <a:rPr lang="en-US" err="1">
                  <a:latin typeface="Aptos"/>
                </a:rPr>
                <a:t>th</a:t>
              </a:r>
              <a:r>
                <a:rPr lang="en-IE">
                  <a:latin typeface="Aptos"/>
                </a:rPr>
                <a:t>á</a:t>
              </a:r>
              <a:r>
                <a:rPr lang="en-US" err="1">
                  <a:latin typeface="Aptos"/>
                </a:rPr>
                <a:t>ispeaint</a:t>
              </a:r>
              <a:r>
                <a:rPr lang="en-US">
                  <a:latin typeface="Aptos"/>
                </a:rPr>
                <a:t>.</a:t>
              </a:r>
            </a:p>
            <a:p>
              <a:r>
                <a:rPr lang="en-US" b="1">
                  <a:solidFill>
                    <a:schemeClr val="accent4"/>
                  </a:solidFill>
                  <a:latin typeface="Aptos"/>
                </a:rPr>
                <a:t>Stop [</a:t>
              </a:r>
              <a:r>
                <a:rPr lang="en-US" b="1" err="1">
                  <a:solidFill>
                    <a:schemeClr val="accent4"/>
                  </a:solidFill>
                  <a:latin typeface="Aptos"/>
                </a:rPr>
                <a:t>uile</a:t>
              </a:r>
              <a:r>
                <a:rPr lang="en-US" b="1">
                  <a:solidFill>
                    <a:schemeClr val="accent4"/>
                  </a:solidFill>
                  <a:latin typeface="Aptos"/>
                </a:rPr>
                <a:t>] -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Stopann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sé</a:t>
              </a:r>
              <a:r>
                <a:rPr lang="en-US">
                  <a:latin typeface="Aptos"/>
                </a:rPr>
                <a:t> </a:t>
              </a:r>
              <a:r>
                <a:rPr lang="en-US" err="1">
                  <a:latin typeface="Aptos"/>
                </a:rPr>
                <a:t>gach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nasc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chun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cr</a:t>
              </a:r>
              <a:r>
                <a:rPr lang="ga-IE">
                  <a:latin typeface="Calibri"/>
                  <a:ea typeface="Calibri"/>
                  <a:cs typeface="Calibri"/>
                </a:rPr>
                <a:t>í</a:t>
              </a:r>
              <a:r>
                <a:rPr lang="en-US">
                  <a:latin typeface="Aptos"/>
                </a:rPr>
                <a:t>och a chur leis an </a:t>
              </a:r>
              <a:r>
                <a:rPr lang="en-US" err="1">
                  <a:latin typeface="Aptos"/>
                </a:rPr>
                <a:t>cluiche</a:t>
              </a:r>
              <a:r>
                <a:rPr lang="en-US">
                  <a:latin typeface="Aptos"/>
                </a:rPr>
                <a:t>.</a:t>
              </a:r>
            </a:p>
            <a:p>
              <a:endParaRPr lang="en-US"/>
            </a:p>
          </p:txBody>
        </p:sp>
      </p:grp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1DF998C4-39E2-DCD5-8336-3F3DEF650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91" y="1473200"/>
            <a:ext cx="4821917" cy="3902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835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6832-B7B2-4E34-9C99-74B913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110386"/>
            <a:ext cx="10515600" cy="1325563"/>
          </a:xfrm>
        </p:spPr>
        <p:txBody>
          <a:bodyPr/>
          <a:lstStyle/>
          <a:p>
            <a:r>
              <a:rPr lang="en-US">
                <a:latin typeface="Aptos Display"/>
              </a:rPr>
              <a:t>Nollaig Shona Duit – </a:t>
            </a:r>
            <a:r>
              <a:rPr lang="en-US" err="1">
                <a:latin typeface="Aptos Display"/>
              </a:rPr>
              <a:t>Leibhéal</a:t>
            </a:r>
            <a:r>
              <a:rPr lang="en-US">
                <a:latin typeface="Aptos Display"/>
              </a:rPr>
              <a:t> 3 (</a:t>
            </a:r>
            <a:r>
              <a:rPr lang="en-US" err="1">
                <a:latin typeface="Aptos Display"/>
              </a:rPr>
              <a:t>Páirt</a:t>
            </a:r>
            <a:r>
              <a:rPr lang="en-US">
                <a:latin typeface="Aptos Display"/>
              </a:rPr>
              <a:t> 3) </a:t>
            </a:r>
          </a:p>
          <a:p>
            <a:endParaRPr lang="en-US"/>
          </a:p>
        </p:txBody>
      </p:sp>
      <p:pic>
        <p:nvPicPr>
          <p:cNvPr id="59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D3BEE74A-A486-F797-8043-3FCB989C1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0" y="444969"/>
            <a:ext cx="482229" cy="48243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84F9B08-4D9E-A58E-6901-99C390ECFB3F}"/>
              </a:ext>
            </a:extLst>
          </p:cNvPr>
          <p:cNvSpPr/>
          <p:nvPr/>
        </p:nvSpPr>
        <p:spPr>
          <a:xfrm>
            <a:off x="286162" y="6526800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A0502D-A164-87F3-B04D-3D4745CD3903}"/>
              </a:ext>
            </a:extLst>
          </p:cNvPr>
          <p:cNvGrpSpPr/>
          <p:nvPr/>
        </p:nvGrpSpPr>
        <p:grpSpPr>
          <a:xfrm>
            <a:off x="500743" y="998514"/>
            <a:ext cx="11662263" cy="3186633"/>
            <a:chOff x="310562" y="988834"/>
            <a:chExt cx="11847418" cy="24164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7F5337E-78AC-3240-A550-AF21BCB4671E}"/>
                </a:ext>
              </a:extLst>
            </p:cNvPr>
            <p:cNvSpPr>
              <a:spLocks/>
            </p:cNvSpPr>
            <p:nvPr/>
          </p:nvSpPr>
          <p:spPr>
            <a:xfrm>
              <a:off x="310562" y="988834"/>
              <a:ext cx="11847418" cy="30340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45720" rIns="91440" bIns="45720" anchor="ctr">
              <a:spAutoFit/>
            </a:bodyPr>
            <a:lstStyle/>
            <a:p>
              <a:pPr marL="0" lvl="1" algn="ctr" defTabSz="914354">
                <a:defRPr/>
              </a:pPr>
              <a:r>
                <a:rPr lang="en-US" sz="2000">
                  <a:solidFill>
                    <a:schemeClr val="bg1"/>
                  </a:solidFill>
                  <a:ea typeface="+mn-lt"/>
                  <a:cs typeface="+mn-lt"/>
                </a:rPr>
                <a:t>Sprites ag </a:t>
              </a:r>
              <a:r>
                <a:rPr lang="en-US" sz="2000" err="1">
                  <a:solidFill>
                    <a:schemeClr val="bg1"/>
                  </a:solidFill>
                  <a:ea typeface="+mn-lt"/>
                  <a:cs typeface="+mn-lt"/>
                </a:rPr>
                <a:t>rá</a:t>
              </a:r>
              <a:r>
                <a:rPr lang="en-US" sz="2000">
                  <a:solidFill>
                    <a:schemeClr val="bg1"/>
                  </a:solidFill>
                  <a:ea typeface="+mn-lt"/>
                  <a:cs typeface="+mn-lt"/>
                </a:rPr>
                <a:t> CLUICHE THART!</a:t>
              </a:r>
              <a:endParaRPr lang="en-US">
                <a:solidFill>
                  <a:schemeClr val="bg1"/>
                </a:solidFill>
                <a:ea typeface="+mn-lt"/>
                <a:cs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006F92-D792-C3FD-BC51-89EEBCF579C6}"/>
                </a:ext>
              </a:extLst>
            </p:cNvPr>
            <p:cNvSpPr txBox="1"/>
            <p:nvPr/>
          </p:nvSpPr>
          <p:spPr>
            <a:xfrm>
              <a:off x="6909316" y="2285000"/>
              <a:ext cx="4973170" cy="11202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+mn-lt"/>
                  <a:cs typeface="+mn-lt"/>
                </a:rPr>
                <a:t>Sa </a:t>
              </a:r>
              <a:r>
                <a:rPr lang="en-US" err="1">
                  <a:ea typeface="+mn-lt"/>
                  <a:cs typeface="+mn-lt"/>
                </a:rPr>
                <a:t>gcás</a:t>
              </a:r>
              <a:r>
                <a:rPr lang="en-US">
                  <a:ea typeface="+mn-lt"/>
                  <a:cs typeface="+mn-lt"/>
                </a:rPr>
                <a:t> </a:t>
              </a:r>
              <a:r>
                <a:rPr lang="en-US" err="1">
                  <a:ea typeface="+mn-lt"/>
                  <a:cs typeface="+mn-lt"/>
                </a:rPr>
                <a:t>seo</a:t>
              </a:r>
              <a:r>
                <a:rPr lang="en-US">
                  <a:ea typeface="+mn-lt"/>
                  <a:cs typeface="+mn-lt"/>
                </a:rPr>
                <a:t>, </a:t>
              </a:r>
              <a:r>
                <a:rPr lang="en-US" err="1">
                  <a:ea typeface="+mn-lt"/>
                  <a:cs typeface="+mn-lt"/>
                </a:rPr>
                <a:t>nuair</a:t>
              </a:r>
              <a:r>
                <a:rPr lang="en-US">
                  <a:ea typeface="+mn-lt"/>
                  <a:cs typeface="+mn-lt"/>
                </a:rPr>
                <a:t> a </a:t>
              </a:r>
              <a:r>
                <a:rPr lang="en-US" err="1">
                  <a:ea typeface="+mn-lt"/>
                  <a:cs typeface="+mn-lt"/>
                </a:rPr>
                <a:t>théann</a:t>
              </a:r>
              <a:r>
                <a:rPr lang="en-US">
                  <a:ea typeface="+mn-lt"/>
                  <a:cs typeface="+mn-lt"/>
                </a:rPr>
                <a:t> </a:t>
              </a:r>
              <a:r>
                <a:rPr lang="en-US" err="1">
                  <a:ea typeface="+mn-lt"/>
                  <a:cs typeface="+mn-lt"/>
                </a:rPr>
                <a:t>na</a:t>
              </a:r>
              <a:r>
                <a:rPr lang="en-US">
                  <a:ea typeface="+mn-lt"/>
                  <a:cs typeface="+mn-lt"/>
                </a:rPr>
                <a:t> </a:t>
              </a:r>
              <a:r>
                <a:rPr lang="en-US" err="1">
                  <a:ea typeface="+mn-lt"/>
                  <a:cs typeface="+mn-lt"/>
                </a:rPr>
                <a:t>trí</a:t>
              </a:r>
              <a:r>
                <a:rPr lang="en-US">
                  <a:ea typeface="+mn-lt"/>
                  <a:cs typeface="+mn-lt"/>
                </a:rPr>
                <a:t> </a:t>
              </a:r>
              <a:r>
                <a:rPr lang="en-US" err="1">
                  <a:ea typeface="+mn-lt"/>
                  <a:cs typeface="+mn-lt"/>
                </a:rPr>
                <a:t>sprid</a:t>
              </a:r>
              <a:r>
                <a:rPr lang="en-US">
                  <a:ea typeface="+mn-lt"/>
                  <a:cs typeface="+mn-lt"/>
                </a:rPr>
                <a:t> (fear </a:t>
              </a:r>
              <a:r>
                <a:rPr lang="en-US" err="1">
                  <a:ea typeface="+mn-lt"/>
                  <a:cs typeface="+mn-lt"/>
                </a:rPr>
                <a:t>sneachta</a:t>
              </a:r>
              <a:r>
                <a:rPr lang="en-US">
                  <a:ea typeface="+mn-lt"/>
                  <a:cs typeface="+mn-lt"/>
                </a:rPr>
                <a:t>, </a:t>
              </a:r>
              <a:r>
                <a:rPr lang="en-US" err="1">
                  <a:ea typeface="+mn-lt"/>
                  <a:cs typeface="+mn-lt"/>
                </a:rPr>
                <a:t>calóg</a:t>
              </a:r>
              <a:r>
                <a:rPr lang="en-US">
                  <a:ea typeface="+mn-lt"/>
                  <a:cs typeface="+mn-lt"/>
                </a:rPr>
                <a:t> </a:t>
              </a:r>
              <a:r>
                <a:rPr lang="en-US" err="1">
                  <a:ea typeface="+mn-lt"/>
                  <a:cs typeface="+mn-lt"/>
                </a:rPr>
                <a:t>sneachta</a:t>
              </a:r>
              <a:r>
                <a:rPr lang="en-US">
                  <a:ea typeface="+mn-lt"/>
                  <a:cs typeface="+mn-lt"/>
                </a:rPr>
                <a:t> </a:t>
              </a:r>
              <a:r>
                <a:rPr lang="en-US" err="1">
                  <a:ea typeface="+mn-lt"/>
                  <a:cs typeface="+mn-lt"/>
                </a:rPr>
                <a:t>agus</a:t>
              </a:r>
              <a:r>
                <a:rPr lang="en-US">
                  <a:ea typeface="+mn-lt"/>
                  <a:cs typeface="+mn-lt"/>
                </a:rPr>
                <a:t> </a:t>
              </a:r>
              <a:r>
                <a:rPr lang="en-US" err="1">
                  <a:ea typeface="+mn-lt"/>
                  <a:cs typeface="+mn-lt"/>
                </a:rPr>
                <a:t>réinfhianna</a:t>
              </a:r>
              <a:r>
                <a:rPr lang="en-US">
                  <a:ea typeface="+mn-lt"/>
                  <a:cs typeface="+mn-lt"/>
                </a:rPr>
                <a:t>) thar an elf (</a:t>
              </a:r>
              <a:r>
                <a:rPr lang="en-US" err="1">
                  <a:ea typeface="+mn-lt"/>
                  <a:cs typeface="+mn-lt"/>
                </a:rPr>
                <a:t>nó</a:t>
              </a:r>
              <a:r>
                <a:rPr lang="en-US">
                  <a:ea typeface="+mn-lt"/>
                  <a:cs typeface="+mn-lt"/>
                </a:rPr>
                <a:t> ais-Y an </a:t>
              </a:r>
              <a:r>
                <a:rPr lang="en-US" err="1">
                  <a:ea typeface="+mn-lt"/>
                  <a:cs typeface="+mn-lt"/>
                </a:rPr>
                <a:t>áit</a:t>
              </a:r>
              <a:r>
                <a:rPr lang="en-US">
                  <a:ea typeface="+mn-lt"/>
                  <a:cs typeface="+mn-lt"/>
                </a:rPr>
                <a:t> a </a:t>
              </a:r>
              <a:r>
                <a:rPr lang="en-US" err="1">
                  <a:ea typeface="+mn-lt"/>
                  <a:cs typeface="+mn-lt"/>
                </a:rPr>
                <a:t>bhfuil</a:t>
              </a:r>
              <a:r>
                <a:rPr lang="en-US">
                  <a:ea typeface="+mn-lt"/>
                  <a:cs typeface="+mn-lt"/>
                </a:rPr>
                <a:t> an elf suite: y = 150). </a:t>
              </a:r>
              <a:r>
                <a:rPr lang="en-US" err="1">
                  <a:ea typeface="+mn-lt"/>
                  <a:cs typeface="+mn-lt"/>
                </a:rPr>
                <a:t>Inseoidh</a:t>
              </a:r>
              <a:r>
                <a:rPr lang="en-US">
                  <a:ea typeface="+mn-lt"/>
                  <a:cs typeface="+mn-lt"/>
                </a:rPr>
                <a:t> an </a:t>
              </a:r>
              <a:r>
                <a:rPr lang="en-US" err="1">
                  <a:ea typeface="+mn-lt"/>
                  <a:cs typeface="+mn-lt"/>
                </a:rPr>
                <a:t>cód</a:t>
              </a:r>
              <a:r>
                <a:rPr lang="en-US">
                  <a:ea typeface="+mn-lt"/>
                  <a:cs typeface="+mn-lt"/>
                </a:rPr>
                <a:t> do </a:t>
              </a:r>
              <a:r>
                <a:rPr lang="en-US" err="1">
                  <a:ea typeface="+mn-lt"/>
                  <a:cs typeface="+mn-lt"/>
                </a:rPr>
                <a:t>na</a:t>
              </a:r>
              <a:r>
                <a:rPr lang="en-US">
                  <a:ea typeface="+mn-lt"/>
                  <a:cs typeface="+mn-lt"/>
                </a:rPr>
                <a:t> </a:t>
              </a:r>
              <a:r>
                <a:rPr lang="en-US" err="1">
                  <a:ea typeface="+mn-lt"/>
                  <a:cs typeface="+mn-lt"/>
                </a:rPr>
                <a:t>spridí</a:t>
              </a:r>
              <a:r>
                <a:rPr lang="en-US">
                  <a:ea typeface="+mn-lt"/>
                  <a:cs typeface="+mn-lt"/>
                </a:rPr>
                <a:t> CLUICHE THART!! a </a:t>
              </a:r>
              <a:r>
                <a:rPr lang="en-US" err="1">
                  <a:ea typeface="+mn-lt"/>
                  <a:cs typeface="+mn-lt"/>
                </a:rPr>
                <a:t>rá</a:t>
              </a:r>
              <a:r>
                <a:rPr lang="en-US">
                  <a:ea typeface="+mn-lt"/>
                  <a:cs typeface="+mn-lt"/>
                </a:rPr>
                <a:t>.</a:t>
              </a:r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DC695E1-A276-E56C-F4A3-879C1614D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43" y="1761406"/>
            <a:ext cx="6008914" cy="46045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68BC0E5-A5D9-B30E-DC30-B9977A18CE78}"/>
                  </a:ext>
                </a:extLst>
              </p14:cNvPr>
              <p14:cNvContentPartPr/>
              <p14:nvPr/>
            </p14:nvContentPartPr>
            <p14:xfrm>
              <a:off x="1373425" y="5197059"/>
              <a:ext cx="186234" cy="36329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68BC0E5-A5D9-B30E-DC30-B9977A18CE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5483" y="5179251"/>
                <a:ext cx="221758" cy="71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A61C1A-D93F-F3E1-29FF-997E11109BBD}"/>
                  </a:ext>
                </a:extLst>
              </p14:cNvPr>
              <p14:cNvContentPartPr/>
              <p14:nvPr/>
            </p14:nvContentPartPr>
            <p14:xfrm>
              <a:off x="1360151" y="5166744"/>
              <a:ext cx="113336" cy="31183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A61C1A-D93F-F3E1-29FF-997E11109B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42218" y="5149026"/>
                <a:ext cx="148843" cy="66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0CF5516-9B4B-31CC-18E4-85D39437BDBD}"/>
                  </a:ext>
                </a:extLst>
              </p14:cNvPr>
              <p14:cNvContentPartPr/>
              <p14:nvPr/>
            </p14:nvContentPartPr>
            <p14:xfrm>
              <a:off x="1250805" y="5142581"/>
              <a:ext cx="1286397" cy="173311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0CF5516-9B4B-31CC-18E4-85D39437BDB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14812" y="5106624"/>
                <a:ext cx="1358023" cy="244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B6D5197-DA31-42FF-D040-35F4F70B1FA6}"/>
                  </a:ext>
                </a:extLst>
              </p14:cNvPr>
              <p14:cNvContentPartPr/>
              <p14:nvPr/>
            </p14:nvContentPartPr>
            <p14:xfrm>
              <a:off x="3043336" y="5051697"/>
              <a:ext cx="132799" cy="122054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B6D5197-DA31-42FF-D040-35F4F70B1F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07444" y="5015799"/>
                <a:ext cx="204223" cy="193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7C7A0C2-9B12-5297-64E7-C87A56893AE8}"/>
                  </a:ext>
                </a:extLst>
              </p14:cNvPr>
              <p14:cNvContentPartPr/>
              <p14:nvPr/>
            </p14:nvContentPartPr>
            <p14:xfrm>
              <a:off x="2376714" y="5297713"/>
              <a:ext cx="52240" cy="2824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7C7A0C2-9B12-5297-64E7-C87A56893A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40933" y="5262407"/>
                <a:ext cx="123444" cy="98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97AEAF4-FA6E-25B0-A954-71E9658CD930}"/>
                  </a:ext>
                </a:extLst>
              </p14:cNvPr>
              <p14:cNvContentPartPr/>
              <p14:nvPr/>
            </p14:nvContentPartPr>
            <p14:xfrm>
              <a:off x="3089654" y="5050775"/>
              <a:ext cx="1145478" cy="176364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97AEAF4-FA6E-25B0-A954-71E9658CD93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53667" y="5014856"/>
                <a:ext cx="1217093" cy="247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FF2C75B-8C0C-A420-719C-39DD8E222A40}"/>
                  </a:ext>
                </a:extLst>
              </p14:cNvPr>
              <p14:cNvContentPartPr/>
              <p14:nvPr/>
            </p14:nvContentPartPr>
            <p14:xfrm>
              <a:off x="4544785" y="5052785"/>
              <a:ext cx="9071" cy="907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FF2C75B-8C0C-A420-719C-39DD8E222A4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37685" y="4145685"/>
                <a:ext cx="1814200" cy="18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363816-6541-4E19-2EDE-648DB93ACE4E}"/>
                  </a:ext>
                </a:extLst>
              </p14:cNvPr>
              <p14:cNvContentPartPr/>
              <p14:nvPr/>
            </p14:nvContentPartPr>
            <p14:xfrm>
              <a:off x="3451387" y="5188856"/>
              <a:ext cx="95541" cy="175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363816-6541-4E19-2EDE-648DB93ACE4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15604" y="5153730"/>
                <a:ext cx="166749" cy="87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7CA91B5-E7E0-6813-A219-B9FCB5CE7C2B}"/>
                  </a:ext>
                </a:extLst>
              </p14:cNvPr>
              <p14:cNvContentPartPr/>
              <p14:nvPr/>
            </p14:nvContentPartPr>
            <p14:xfrm>
              <a:off x="3202213" y="5188856"/>
              <a:ext cx="9071" cy="9071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7CA91B5-E7E0-6813-A219-B9FCB5CE7C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95113" y="4281756"/>
                <a:ext cx="1814200" cy="18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8BEBAFB-3397-4709-DB9E-5E96420E6648}"/>
                  </a:ext>
                </a:extLst>
              </p14:cNvPr>
              <p14:cNvContentPartPr/>
              <p14:nvPr/>
            </p14:nvContentPartPr>
            <p14:xfrm>
              <a:off x="3262120" y="5206999"/>
              <a:ext cx="9071" cy="9071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8BEBAFB-3397-4709-DB9E-5E96420E66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79656" y="5150305"/>
                <a:ext cx="173174" cy="121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B1661CE-F00D-12E2-0683-52E4D96A0F1D}"/>
                  </a:ext>
                </a:extLst>
              </p14:cNvPr>
              <p14:cNvContentPartPr/>
              <p14:nvPr/>
            </p14:nvContentPartPr>
            <p14:xfrm>
              <a:off x="3256642" y="5216071"/>
              <a:ext cx="9071" cy="9071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B1661CE-F00D-12E2-0683-52E4D96A0F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49542" y="4308971"/>
                <a:ext cx="1814200" cy="18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B73A4EA-5404-EF68-063A-09422B2EC6E3}"/>
                  </a:ext>
                </a:extLst>
              </p14:cNvPr>
              <p14:cNvContentPartPr/>
              <p14:nvPr/>
            </p14:nvContentPartPr>
            <p14:xfrm>
              <a:off x="4463142" y="5024741"/>
              <a:ext cx="1216435" cy="150976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B73A4EA-5404-EF68-063A-09422B2EC6E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27153" y="4988794"/>
                <a:ext cx="1288054" cy="222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C41A352-2F15-99D4-F0AE-079BB81FA1A7}"/>
                  </a:ext>
                </a:extLst>
              </p14:cNvPr>
              <p14:cNvContentPartPr/>
              <p14:nvPr/>
            </p14:nvContentPartPr>
            <p14:xfrm>
              <a:off x="4581071" y="5025571"/>
              <a:ext cx="60773" cy="564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C41A352-2F15-99D4-F0AE-079BB81FA1A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45322" y="4989609"/>
                <a:ext cx="131913" cy="128024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B460CED-2E02-3BF3-04EE-65690A30F9C5}"/>
              </a:ext>
            </a:extLst>
          </p:cNvPr>
          <p:cNvSpPr txBox="1"/>
          <p:nvPr/>
        </p:nvSpPr>
        <p:spPr>
          <a:xfrm>
            <a:off x="1369785" y="5070927"/>
            <a:ext cx="11974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err="1">
                <a:ea typeface="Calibri"/>
                <a:cs typeface="Calibri"/>
              </a:rPr>
              <a:t>Cluiche</a:t>
            </a:r>
            <a:r>
              <a:rPr lang="en-US" sz="1400">
                <a:ea typeface="Calibri"/>
                <a:cs typeface="Calibri"/>
              </a:rPr>
              <a:t> Thart!</a:t>
            </a:r>
            <a:endParaRPr 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E882A06-08D6-8562-33B7-13E1D7B3C5F9}"/>
                  </a:ext>
                </a:extLst>
              </p14:cNvPr>
              <p14:cNvContentPartPr/>
              <p14:nvPr/>
            </p14:nvContentPartPr>
            <p14:xfrm>
              <a:off x="2603499" y="5714999"/>
              <a:ext cx="9071" cy="9071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E882A06-08D6-8562-33B7-13E1D7B3C5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96399" y="4807899"/>
                <a:ext cx="1814200" cy="18142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5141EBF2-4B5E-B92B-6439-61F9F0FDDDEF}"/>
              </a:ext>
            </a:extLst>
          </p:cNvPr>
          <p:cNvSpPr txBox="1"/>
          <p:nvPr/>
        </p:nvSpPr>
        <p:spPr>
          <a:xfrm>
            <a:off x="3038927" y="4980212"/>
            <a:ext cx="11974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err="1">
                <a:ea typeface="Calibri"/>
                <a:cs typeface="Calibri"/>
              </a:rPr>
              <a:t>Cluiche</a:t>
            </a:r>
            <a:r>
              <a:rPr lang="en-US" sz="1400">
                <a:ea typeface="Calibri"/>
                <a:cs typeface="Calibri"/>
              </a:rPr>
              <a:t> Thart!</a:t>
            </a:r>
            <a:endParaRPr lang="en-US" sz="1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83D7CD-1030-68C6-1FFB-9EFCA2C9188D}"/>
              </a:ext>
            </a:extLst>
          </p:cNvPr>
          <p:cNvSpPr txBox="1"/>
          <p:nvPr/>
        </p:nvSpPr>
        <p:spPr>
          <a:xfrm>
            <a:off x="4417784" y="4943925"/>
            <a:ext cx="130628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err="1">
                <a:ea typeface="Calibri"/>
                <a:cs typeface="Calibri"/>
              </a:rPr>
              <a:t>Cluiche</a:t>
            </a:r>
            <a:r>
              <a:rPr lang="en-US" sz="1400">
                <a:ea typeface="Calibri"/>
                <a:cs typeface="Calibri"/>
              </a:rPr>
              <a:t> Thart!</a:t>
            </a:r>
            <a:endParaRPr lang="en-US" sz="1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004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80CB7-6E6D-137B-54B0-2C54FE58C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Nollaig Shona </a:t>
            </a:r>
            <a:r>
              <a:rPr lang="en-US" err="1"/>
              <a:t>Duit</a:t>
            </a:r>
            <a:r>
              <a:rPr lang="en-US"/>
              <a:t> – </a:t>
            </a:r>
            <a:r>
              <a:rPr lang="en-US" err="1"/>
              <a:t>Leibhéal</a:t>
            </a:r>
            <a:r>
              <a:rPr lang="en-US"/>
              <a:t> 1 (</a:t>
            </a:r>
            <a:r>
              <a:rPr lang="en-US" err="1"/>
              <a:t>Páirt</a:t>
            </a:r>
            <a:r>
              <a:rPr lang="en-US"/>
              <a:t> 1) </a:t>
            </a:r>
            <a:br>
              <a:rPr lang="en-US"/>
            </a:br>
            <a:r>
              <a:rPr lang="en-US" sz="2000" b="0" i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Curriculum Connect: Merry Christmas</a:t>
            </a:r>
            <a:r>
              <a:rPr lang="en-US" sz="20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endParaRPr lang="en-US" sz="2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AA37FC-D512-F25A-AF5A-616C3714C981}"/>
              </a:ext>
            </a:extLst>
          </p:cNvPr>
          <p:cNvSpPr txBox="1"/>
          <p:nvPr/>
        </p:nvSpPr>
        <p:spPr>
          <a:xfrm>
            <a:off x="2153001" y="1645163"/>
            <a:ext cx="2802720" cy="477054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500" err="1">
                <a:solidFill>
                  <a:schemeClr val="bg1"/>
                </a:solidFill>
              </a:rPr>
              <a:t>Stáitse</a:t>
            </a:r>
            <a:r>
              <a:rPr lang="en-US" sz="2500">
                <a:solidFill>
                  <a:schemeClr val="bg1"/>
                </a:solidFill>
              </a:rPr>
              <a:t> </a:t>
            </a:r>
            <a:r>
              <a:rPr lang="en-US" sz="2500" err="1">
                <a:solidFill>
                  <a:schemeClr val="bg1"/>
                </a:solidFill>
              </a:rPr>
              <a:t>agus</a:t>
            </a:r>
            <a:r>
              <a:rPr lang="en-US" sz="2500">
                <a:solidFill>
                  <a:schemeClr val="bg1"/>
                </a:solidFill>
              </a:rPr>
              <a:t> </a:t>
            </a:r>
            <a:r>
              <a:rPr lang="en-US" sz="2500" err="1">
                <a:solidFill>
                  <a:schemeClr val="bg1"/>
                </a:solidFill>
              </a:rPr>
              <a:t>Sprid</a:t>
            </a:r>
            <a:endParaRPr lang="en-IE" sz="2500" err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2C1E7-621A-F581-03C7-8EE299D0D562}"/>
              </a:ext>
            </a:extLst>
          </p:cNvPr>
          <p:cNvSpPr txBox="1"/>
          <p:nvPr/>
        </p:nvSpPr>
        <p:spPr>
          <a:xfrm>
            <a:off x="2152999" y="5433112"/>
            <a:ext cx="280272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Brú </a:t>
            </a:r>
            <a:r>
              <a:rPr lang="en-US" err="1"/>
              <a:t>ar</a:t>
            </a:r>
            <a:r>
              <a:rPr lang="en-US"/>
              <a:t> an Spirid “Penguin”</a:t>
            </a:r>
          </a:p>
          <a:p>
            <a:r>
              <a:rPr lang="en-US" err="1"/>
              <a:t>Pioc</a:t>
            </a:r>
            <a:r>
              <a:rPr lang="en-US"/>
              <a:t> </a:t>
            </a:r>
            <a:r>
              <a:rPr lang="en-US" err="1"/>
              <a:t>Chúlra</a:t>
            </a:r>
            <a:r>
              <a:rPr lang="en-US"/>
              <a:t> </a:t>
            </a:r>
            <a:r>
              <a:rPr lang="en-US" err="1"/>
              <a:t>dó</a:t>
            </a:r>
            <a:r>
              <a:rPr lang="en-US"/>
              <a:t> (do </a:t>
            </a:r>
            <a:r>
              <a:rPr lang="en-US" err="1"/>
              <a:t>rogha</a:t>
            </a:r>
            <a:r>
              <a:rPr lang="en-US"/>
              <a:t> </a:t>
            </a:r>
            <a:r>
              <a:rPr lang="en-US" err="1"/>
              <a:t>féin</a:t>
            </a:r>
            <a:r>
              <a:rPr lang="en-US"/>
              <a:t>!)</a:t>
            </a:r>
            <a:endParaRPr lang="en-IE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9F36F3B-513E-9B52-8F61-1C7CBC3E92AF}"/>
              </a:ext>
            </a:extLst>
          </p:cNvPr>
          <p:cNvSpPr/>
          <p:nvPr/>
        </p:nvSpPr>
        <p:spPr>
          <a:xfrm>
            <a:off x="1534846" y="5088262"/>
            <a:ext cx="544284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54E42A3F-325A-C273-DA63-3ED6E3DFFFB9}"/>
              </a:ext>
            </a:extLst>
          </p:cNvPr>
          <p:cNvSpPr/>
          <p:nvPr/>
        </p:nvSpPr>
        <p:spPr>
          <a:xfrm>
            <a:off x="4955720" y="5302956"/>
            <a:ext cx="620485" cy="1662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3E7F1A-3776-8FDC-AF26-83FB0EEF85A9}"/>
              </a:ext>
            </a:extLst>
          </p:cNvPr>
          <p:cNvSpPr txBox="1"/>
          <p:nvPr/>
        </p:nvSpPr>
        <p:spPr>
          <a:xfrm>
            <a:off x="7063213" y="1644034"/>
            <a:ext cx="4299857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bg1"/>
                </a:solidFill>
              </a:rPr>
              <a:t>Ag </a:t>
            </a:r>
            <a:r>
              <a:rPr lang="en-US" sz="2500" err="1">
                <a:solidFill>
                  <a:schemeClr val="bg1"/>
                </a:solidFill>
              </a:rPr>
              <a:t>athrú</a:t>
            </a:r>
            <a:r>
              <a:rPr lang="en-US" sz="2500">
                <a:solidFill>
                  <a:schemeClr val="bg1"/>
                </a:solidFill>
              </a:rPr>
              <a:t> </a:t>
            </a:r>
            <a:r>
              <a:rPr lang="en-US" sz="2500" err="1">
                <a:solidFill>
                  <a:schemeClr val="bg1"/>
                </a:solidFill>
              </a:rPr>
              <a:t>cultacha</a:t>
            </a:r>
            <a:r>
              <a:rPr lang="en-US" sz="2500" err="1"/>
              <a:t>for</a:t>
            </a:r>
            <a:r>
              <a:rPr lang="en-US" sz="2500"/>
              <a:t> sprite</a:t>
            </a:r>
            <a:endParaRPr lang="en-IE" sz="25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6918AF-3401-2B24-2B5E-77DD1931946C}"/>
              </a:ext>
            </a:extLst>
          </p:cNvPr>
          <p:cNvSpPr txBox="1"/>
          <p:nvPr/>
        </p:nvSpPr>
        <p:spPr>
          <a:xfrm>
            <a:off x="9034372" y="2168489"/>
            <a:ext cx="2328698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err="1"/>
              <a:t>Athrú</a:t>
            </a:r>
            <a:r>
              <a:rPr lang="en-US"/>
              <a:t> </a:t>
            </a:r>
            <a:r>
              <a:rPr lang="en-US" err="1"/>
              <a:t>chuig</a:t>
            </a:r>
            <a:r>
              <a:rPr lang="en-US"/>
              <a:t> “Penguin2-b”agus </a:t>
            </a:r>
            <a:r>
              <a:rPr lang="en-US" err="1"/>
              <a:t>brú</a:t>
            </a:r>
            <a:r>
              <a:rPr lang="en-US"/>
              <a:t> ar.</a:t>
            </a:r>
          </a:p>
          <a:p>
            <a:endParaRPr lang="en-US"/>
          </a:p>
          <a:p>
            <a:r>
              <a:rPr lang="en-US" err="1"/>
              <a:t>Anois</a:t>
            </a:r>
            <a:r>
              <a:rPr lang="en-US"/>
              <a:t> </a:t>
            </a:r>
            <a:r>
              <a:rPr lang="en-US" err="1"/>
              <a:t>ba</a:t>
            </a:r>
            <a:r>
              <a:rPr lang="en-US"/>
              <a:t> </a:t>
            </a:r>
            <a:r>
              <a:rPr lang="en-US" err="1"/>
              <a:t>chóir</a:t>
            </a:r>
            <a:r>
              <a:rPr lang="en-US"/>
              <a:t> </a:t>
            </a:r>
            <a:r>
              <a:rPr lang="en-US" err="1"/>
              <a:t>duit</a:t>
            </a:r>
            <a:r>
              <a:rPr lang="en-US"/>
              <a:t> </a:t>
            </a:r>
            <a:r>
              <a:rPr lang="en-US" err="1"/>
              <a:t>athruithe</a:t>
            </a:r>
            <a:r>
              <a:rPr lang="en-US"/>
              <a:t> a </a:t>
            </a:r>
            <a:r>
              <a:rPr lang="en-US" err="1"/>
              <a:t>dhéanamh</a:t>
            </a:r>
            <a:r>
              <a:rPr lang="en-US"/>
              <a:t> </a:t>
            </a:r>
            <a:r>
              <a:rPr lang="en-US" err="1"/>
              <a:t>ar</a:t>
            </a:r>
            <a:r>
              <a:rPr lang="en-US"/>
              <a:t> an </a:t>
            </a:r>
            <a:r>
              <a:rPr lang="en-US" err="1"/>
              <a:t>chulaith</a:t>
            </a:r>
            <a:r>
              <a:rPr lang="en-US"/>
              <a:t>.</a:t>
            </a:r>
          </a:p>
          <a:p>
            <a:r>
              <a:rPr lang="en-US" err="1"/>
              <a:t>Athróidh</a:t>
            </a:r>
            <a:r>
              <a:rPr lang="en-US"/>
              <a:t> an </a:t>
            </a:r>
            <a:r>
              <a:rPr lang="en-US" err="1"/>
              <a:t>chulaith</a:t>
            </a:r>
            <a:r>
              <a:rPr lang="en-US"/>
              <a:t> </a:t>
            </a:r>
            <a:r>
              <a:rPr lang="en-US" err="1"/>
              <a:t>nuair</a:t>
            </a:r>
            <a:r>
              <a:rPr lang="en-US"/>
              <a:t> a </a:t>
            </a:r>
            <a:r>
              <a:rPr lang="en-US" err="1"/>
              <a:t>usáideann</a:t>
            </a:r>
            <a:r>
              <a:rPr lang="en-US"/>
              <a:t> </a:t>
            </a:r>
            <a:r>
              <a:rPr lang="en-US" err="1"/>
              <a:t>tú</a:t>
            </a:r>
            <a:r>
              <a:rPr lang="en-US"/>
              <a:t> </a:t>
            </a:r>
            <a:r>
              <a:rPr lang="en-US" err="1"/>
              <a:t>cód</a:t>
            </a:r>
            <a:r>
              <a:rPr lang="en-US"/>
              <a:t>!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6DB17CE8-2CE5-F334-90C5-E6A721867DDD}"/>
              </a:ext>
            </a:extLst>
          </p:cNvPr>
          <p:cNvSpPr/>
          <p:nvPr/>
        </p:nvSpPr>
        <p:spPr>
          <a:xfrm>
            <a:off x="6335486" y="3788229"/>
            <a:ext cx="727727" cy="2721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D5E033-1258-29D6-E844-28BC15D584B6}"/>
              </a:ext>
            </a:extLst>
          </p:cNvPr>
          <p:cNvSpPr txBox="1"/>
          <p:nvPr/>
        </p:nvSpPr>
        <p:spPr>
          <a:xfrm>
            <a:off x="604157" y="6420953"/>
            <a:ext cx="114626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>
                <a:effectLst/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  <a:endParaRPr lang="en-IE" sz="10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E4C9FB-91D7-6C0C-D459-1291D0D5E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99" y="2145918"/>
            <a:ext cx="2802719" cy="32634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5717CB-9DEB-5C5B-BB4A-4983BB335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608" y="2121088"/>
            <a:ext cx="1971763" cy="410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9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ACAF-D92C-D824-B77D-010BE5A8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018"/>
          </a:xfrm>
        </p:spPr>
        <p:txBody>
          <a:bodyPr>
            <a:normAutofit fontScale="90000"/>
          </a:bodyPr>
          <a:lstStyle/>
          <a:p>
            <a:r>
              <a:rPr lang="en-US"/>
              <a:t>Nollaig Shona </a:t>
            </a:r>
            <a:r>
              <a:rPr lang="en-US" err="1"/>
              <a:t>Duit</a:t>
            </a:r>
            <a:r>
              <a:rPr lang="en-US"/>
              <a:t> – </a:t>
            </a:r>
            <a:r>
              <a:rPr lang="en-US" err="1"/>
              <a:t>Leibhéal</a:t>
            </a:r>
            <a:r>
              <a:rPr lang="en-US"/>
              <a:t> 1 (</a:t>
            </a:r>
            <a:r>
              <a:rPr lang="en-US" err="1"/>
              <a:t>Páirt</a:t>
            </a:r>
            <a:r>
              <a:rPr lang="en-US"/>
              <a:t> 2) </a:t>
            </a:r>
            <a:br>
              <a:rPr lang="en-US"/>
            </a:br>
            <a:endParaRPr lang="en-US" sz="22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B92F9-4508-D459-2DFF-9B338FB43147}"/>
              </a:ext>
            </a:extLst>
          </p:cNvPr>
          <p:cNvSpPr txBox="1"/>
          <p:nvPr/>
        </p:nvSpPr>
        <p:spPr>
          <a:xfrm>
            <a:off x="6709776" y="1227829"/>
            <a:ext cx="2934967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500" err="1">
                <a:solidFill>
                  <a:schemeClr val="bg1"/>
                </a:solidFill>
              </a:rPr>
              <a:t>Cód</a:t>
            </a:r>
            <a:r>
              <a:rPr lang="en-US" sz="2500">
                <a:solidFill>
                  <a:schemeClr val="bg1"/>
                </a:solidFill>
              </a:rPr>
              <a:t> don sprite</a:t>
            </a:r>
            <a:endParaRPr lang="en-IE" sz="25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10869-53DD-0CC4-AEE3-2E5ECEF8D984}"/>
              </a:ext>
            </a:extLst>
          </p:cNvPr>
          <p:cNvSpPr txBox="1"/>
          <p:nvPr/>
        </p:nvSpPr>
        <p:spPr>
          <a:xfrm>
            <a:off x="620486" y="1268491"/>
            <a:ext cx="3506468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500" err="1">
                <a:solidFill>
                  <a:schemeClr val="bg1"/>
                </a:solidFill>
              </a:rPr>
              <a:t>Chuir</a:t>
            </a:r>
            <a:r>
              <a:rPr lang="en-US" sz="2500">
                <a:solidFill>
                  <a:schemeClr val="bg1"/>
                </a:solidFill>
              </a:rPr>
              <a:t> an </a:t>
            </a:r>
            <a:r>
              <a:rPr lang="en-US" sz="2500" err="1">
                <a:solidFill>
                  <a:schemeClr val="bg1"/>
                </a:solidFill>
              </a:rPr>
              <a:t>spirid</a:t>
            </a:r>
            <a:r>
              <a:rPr lang="en-US" sz="2500">
                <a:solidFill>
                  <a:schemeClr val="bg1"/>
                </a:solidFill>
              </a:rPr>
              <a:t> in </a:t>
            </a:r>
            <a:r>
              <a:rPr lang="en-US" sz="2500" err="1">
                <a:solidFill>
                  <a:schemeClr val="bg1"/>
                </a:solidFill>
              </a:rPr>
              <a:t>eagar</a:t>
            </a:r>
            <a:endParaRPr lang="en-IE" sz="25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129DA2-2BE9-7803-CA16-C7583435DD7E}"/>
              </a:ext>
            </a:extLst>
          </p:cNvPr>
          <p:cNvSpPr txBox="1"/>
          <p:nvPr/>
        </p:nvSpPr>
        <p:spPr>
          <a:xfrm>
            <a:off x="4126953" y="2068443"/>
            <a:ext cx="2207215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Do </a:t>
            </a:r>
            <a:r>
              <a:rPr lang="en-US" err="1"/>
              <a:t>gach</a:t>
            </a:r>
            <a:r>
              <a:rPr lang="en-US"/>
              <a:t> </a:t>
            </a:r>
            <a:r>
              <a:rPr lang="en-US" err="1"/>
              <a:t>culaith</a:t>
            </a:r>
            <a:r>
              <a:rPr lang="en-US"/>
              <a:t>.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Brú </a:t>
            </a:r>
            <a:r>
              <a:rPr lang="en-US" err="1"/>
              <a:t>ar</a:t>
            </a:r>
            <a:r>
              <a:rPr lang="en-US"/>
              <a:t> “</a:t>
            </a:r>
            <a:r>
              <a:rPr lang="en-US" err="1"/>
              <a:t>Líon</a:t>
            </a:r>
            <a:r>
              <a:rPr lang="en-US"/>
              <a:t>”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Clic</a:t>
            </a:r>
            <a:r>
              <a:rPr lang="en-US"/>
              <a:t> </a:t>
            </a:r>
            <a:r>
              <a:rPr lang="en-US" err="1"/>
              <a:t>ar</a:t>
            </a:r>
            <a:r>
              <a:rPr lang="en-US"/>
              <a:t> </a:t>
            </a:r>
            <a:r>
              <a:rPr lang="en-US" err="1"/>
              <a:t>chorp</a:t>
            </a:r>
            <a:r>
              <a:rPr lang="en-US"/>
              <a:t> an Penguin </a:t>
            </a:r>
            <a:r>
              <a:rPr lang="en-US" err="1"/>
              <a:t>chun</a:t>
            </a:r>
            <a:r>
              <a:rPr lang="en-US"/>
              <a:t> an </a:t>
            </a:r>
            <a:r>
              <a:rPr lang="en-US" err="1"/>
              <a:t>píosa</a:t>
            </a:r>
            <a:r>
              <a:rPr lang="en-US"/>
              <a:t> </a:t>
            </a:r>
            <a:r>
              <a:rPr lang="en-US" err="1"/>
              <a:t>chorp</a:t>
            </a:r>
            <a:r>
              <a:rPr lang="en-US"/>
              <a:t> sin a </a:t>
            </a:r>
            <a:r>
              <a:rPr lang="en-US" err="1"/>
              <a:t>athrú</a:t>
            </a:r>
            <a:r>
              <a:rPr lang="en-US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F828F-1240-5578-627C-07E078B86A82}"/>
              </a:ext>
            </a:extLst>
          </p:cNvPr>
          <p:cNvSpPr txBox="1"/>
          <p:nvPr/>
        </p:nvSpPr>
        <p:spPr>
          <a:xfrm>
            <a:off x="9808028" y="2596870"/>
            <a:ext cx="1763486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Seo é an </a:t>
            </a:r>
            <a:r>
              <a:rPr lang="en-US" err="1"/>
              <a:t>Cód</a:t>
            </a:r>
            <a:r>
              <a:rPr lang="en-US"/>
              <a:t> , Athraíonn an </a:t>
            </a:r>
            <a:r>
              <a:rPr lang="en-US" err="1"/>
              <a:t>cód</a:t>
            </a:r>
            <a:r>
              <a:rPr lang="en-US"/>
              <a:t> </a:t>
            </a:r>
            <a:r>
              <a:rPr lang="en-US" err="1"/>
              <a:t>culaith</a:t>
            </a:r>
            <a:r>
              <a:rPr lang="en-US"/>
              <a:t> an penguin </a:t>
            </a:r>
            <a:r>
              <a:rPr lang="en-US" err="1"/>
              <a:t>agus</a:t>
            </a:r>
            <a:r>
              <a:rPr lang="en-US"/>
              <a:t> </a:t>
            </a:r>
            <a:r>
              <a:rPr lang="en-US" err="1"/>
              <a:t>nuair</a:t>
            </a:r>
            <a:r>
              <a:rPr lang="en-US"/>
              <a:t> a </a:t>
            </a:r>
            <a:r>
              <a:rPr lang="en-US" err="1"/>
              <a:t>bhrúnn</a:t>
            </a:r>
            <a:r>
              <a:rPr lang="en-US"/>
              <a:t> </a:t>
            </a:r>
            <a:r>
              <a:rPr lang="en-US" err="1"/>
              <a:t>tú</a:t>
            </a:r>
            <a:r>
              <a:rPr lang="en-US"/>
              <a:t> </a:t>
            </a:r>
            <a:r>
              <a:rPr lang="en-US" err="1"/>
              <a:t>ar</a:t>
            </a:r>
            <a:r>
              <a:rPr lang="en-US"/>
              <a:t> do Penguin </a:t>
            </a:r>
            <a:r>
              <a:rPr lang="en-US" err="1"/>
              <a:t>deireann</a:t>
            </a:r>
            <a:r>
              <a:rPr lang="en-US"/>
              <a:t> </a:t>
            </a:r>
            <a:r>
              <a:rPr lang="en-US" err="1"/>
              <a:t>sé</a:t>
            </a:r>
            <a:r>
              <a:rPr lang="en-US"/>
              <a:t> /</a:t>
            </a:r>
            <a:r>
              <a:rPr lang="en-US" err="1"/>
              <a:t>sí</a:t>
            </a:r>
            <a:r>
              <a:rPr lang="en-US"/>
              <a:t> “Nollaig Shona </a:t>
            </a:r>
            <a:r>
              <a:rPr lang="en-US" err="1"/>
              <a:t>Duit</a:t>
            </a:r>
            <a:r>
              <a:rPr lang="en-US"/>
              <a:t>!” </a:t>
            </a:r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D4DD7E-AE69-CCC7-816A-FE0BF3239D81}"/>
              </a:ext>
            </a:extLst>
          </p:cNvPr>
          <p:cNvSpPr txBox="1"/>
          <p:nvPr/>
        </p:nvSpPr>
        <p:spPr>
          <a:xfrm>
            <a:off x="685800" y="6519063"/>
            <a:ext cx="109945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>
                <a:effectLst/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  <a:endParaRPr lang="en-IE" sz="1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84F88-A32C-728D-558D-1FD9B1211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6" y="1793886"/>
            <a:ext cx="3426167" cy="33883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32E459-0031-19EE-E406-25C268EEC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782" y="1685512"/>
            <a:ext cx="2934966" cy="2185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0D264B-6BE9-AC68-5815-AC70EB0E2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783" y="3847179"/>
            <a:ext cx="2955590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7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5049-3202-2122-041A-3BF4BF1F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"/>
            <a:ext cx="10515600" cy="1208313"/>
          </a:xfrm>
        </p:spPr>
        <p:txBody>
          <a:bodyPr>
            <a:normAutofit/>
          </a:bodyPr>
          <a:lstStyle/>
          <a:p>
            <a:r>
              <a:rPr lang="en-US"/>
              <a:t>Nollaig Shona </a:t>
            </a:r>
            <a:r>
              <a:rPr lang="en-US" err="1"/>
              <a:t>Duit</a:t>
            </a:r>
            <a:r>
              <a:rPr lang="en-US"/>
              <a:t> – </a:t>
            </a:r>
            <a:r>
              <a:rPr lang="en-US" err="1"/>
              <a:t>Leibhéal</a:t>
            </a:r>
            <a:r>
              <a:rPr lang="en-US"/>
              <a:t> 2 (</a:t>
            </a:r>
            <a:r>
              <a:rPr lang="en-US" err="1"/>
              <a:t>Páirt</a:t>
            </a:r>
            <a:r>
              <a:rPr lang="en-US"/>
              <a:t> 1) </a:t>
            </a:r>
            <a:br>
              <a:rPr lang="en-US"/>
            </a:br>
            <a:endParaRPr lang="en-US" sz="18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41DE9-B2C6-7BED-D81F-944A648A4E1C}"/>
              </a:ext>
            </a:extLst>
          </p:cNvPr>
          <p:cNvSpPr txBox="1"/>
          <p:nvPr/>
        </p:nvSpPr>
        <p:spPr>
          <a:xfrm>
            <a:off x="798333" y="1076402"/>
            <a:ext cx="3378190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500" err="1">
                <a:solidFill>
                  <a:schemeClr val="bg1"/>
                </a:solidFill>
              </a:rPr>
              <a:t>Stáitse</a:t>
            </a:r>
            <a:r>
              <a:rPr lang="en-US" sz="2500">
                <a:solidFill>
                  <a:schemeClr val="bg1"/>
                </a:solidFill>
              </a:rPr>
              <a:t> </a:t>
            </a:r>
            <a:r>
              <a:rPr lang="en-US" sz="2500" err="1">
                <a:solidFill>
                  <a:schemeClr val="bg1"/>
                </a:solidFill>
              </a:rPr>
              <a:t>agus</a:t>
            </a:r>
            <a:r>
              <a:rPr lang="en-US" sz="2500">
                <a:solidFill>
                  <a:schemeClr val="bg1"/>
                </a:solidFill>
              </a:rPr>
              <a:t> </a:t>
            </a:r>
            <a:r>
              <a:rPr lang="en-US" sz="2500" err="1">
                <a:solidFill>
                  <a:schemeClr val="bg1"/>
                </a:solidFill>
              </a:rPr>
              <a:t>Sprid</a:t>
            </a:r>
            <a:endParaRPr lang="en-IE" sz="2500">
              <a:solidFill>
                <a:schemeClr val="bg1"/>
              </a:solidFill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4B85DAEE-4C8D-7015-F746-3B42B108C16E}"/>
              </a:ext>
            </a:extLst>
          </p:cNvPr>
          <p:cNvSpPr/>
          <p:nvPr/>
        </p:nvSpPr>
        <p:spPr>
          <a:xfrm>
            <a:off x="4351374" y="5486821"/>
            <a:ext cx="566057" cy="18505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174419-076B-8A48-FE9F-457C9E2D24A5}"/>
              </a:ext>
            </a:extLst>
          </p:cNvPr>
          <p:cNvSpPr txBox="1"/>
          <p:nvPr/>
        </p:nvSpPr>
        <p:spPr>
          <a:xfrm>
            <a:off x="834610" y="5724903"/>
            <a:ext cx="334191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err="1"/>
              <a:t>Roghnaigh</a:t>
            </a:r>
            <a:r>
              <a:rPr lang="en-US"/>
              <a:t> an “Artic Stage”</a:t>
            </a:r>
          </a:p>
          <a:p>
            <a:r>
              <a:rPr lang="en-US" err="1"/>
              <a:t>Chuir</a:t>
            </a:r>
            <a:r>
              <a:rPr lang="en-US"/>
              <a:t> an “Snowflake” </a:t>
            </a:r>
            <a:r>
              <a:rPr lang="en-US" err="1"/>
              <a:t>spirid</a:t>
            </a:r>
            <a:r>
              <a:rPr lang="en-US"/>
              <a:t> leis.</a:t>
            </a:r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9B9704-DA89-D6DD-9C5A-62B9F438D37A}"/>
              </a:ext>
            </a:extLst>
          </p:cNvPr>
          <p:cNvSpPr txBox="1"/>
          <p:nvPr/>
        </p:nvSpPr>
        <p:spPr>
          <a:xfrm>
            <a:off x="4702628" y="3429000"/>
            <a:ext cx="1741715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err="1"/>
              <a:t>Déan</a:t>
            </a:r>
            <a:r>
              <a:rPr lang="en-IE"/>
              <a:t> </a:t>
            </a:r>
            <a:r>
              <a:rPr lang="en-IE" err="1"/>
              <a:t>cinnte</a:t>
            </a:r>
            <a:r>
              <a:rPr lang="en-IE"/>
              <a:t> go </a:t>
            </a:r>
            <a:r>
              <a:rPr lang="en-IE" err="1"/>
              <a:t>gcuireann</a:t>
            </a:r>
            <a:r>
              <a:rPr lang="en-IE"/>
              <a:t> </a:t>
            </a:r>
            <a:r>
              <a:rPr lang="en-IE" err="1"/>
              <a:t>tú</a:t>
            </a:r>
            <a:r>
              <a:rPr lang="en-IE"/>
              <a:t> </a:t>
            </a:r>
            <a:r>
              <a:rPr lang="en-IE" err="1"/>
              <a:t>méad</a:t>
            </a:r>
            <a:r>
              <a:rPr lang="en-IE"/>
              <a:t> an sprite go 40!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3A67F9-14DE-8528-3D20-C3DDE74E47E7}"/>
              </a:ext>
            </a:extLst>
          </p:cNvPr>
          <p:cNvGrpSpPr/>
          <p:nvPr/>
        </p:nvGrpSpPr>
        <p:grpSpPr>
          <a:xfrm>
            <a:off x="7410501" y="935013"/>
            <a:ext cx="4248836" cy="5526783"/>
            <a:chOff x="7479455" y="953456"/>
            <a:chExt cx="4248836" cy="55267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485A48-16A5-664E-C454-BD050B87CCB3}"/>
                </a:ext>
              </a:extLst>
            </p:cNvPr>
            <p:cNvSpPr txBox="1"/>
            <p:nvPr/>
          </p:nvSpPr>
          <p:spPr>
            <a:xfrm>
              <a:off x="7479455" y="953456"/>
              <a:ext cx="4248836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err="1">
                  <a:solidFill>
                    <a:schemeClr val="bg1"/>
                  </a:solidFill>
                </a:rPr>
                <a:t>Chuir</a:t>
              </a:r>
              <a:r>
                <a:rPr lang="en-US" sz="2000">
                  <a:solidFill>
                    <a:schemeClr val="bg1"/>
                  </a:solidFill>
                </a:rPr>
                <a:t> an </a:t>
              </a:r>
              <a:r>
                <a:rPr lang="en-US" sz="2000" err="1">
                  <a:solidFill>
                    <a:schemeClr val="bg1"/>
                  </a:solidFill>
                </a:rPr>
                <a:t>calóg</a:t>
              </a:r>
              <a:r>
                <a:rPr lang="en-IE">
                  <a:solidFill>
                    <a:schemeClr val="bg1"/>
                  </a:solidFill>
                </a:rPr>
                <a:t> </a:t>
              </a:r>
              <a:r>
                <a:rPr lang="en-IE" err="1">
                  <a:solidFill>
                    <a:schemeClr val="bg1"/>
                  </a:solidFill>
                </a:rPr>
                <a:t>sneachta</a:t>
              </a:r>
              <a:r>
                <a:rPr lang="en-US" sz="2000">
                  <a:solidFill>
                    <a:schemeClr val="bg1"/>
                  </a:solidFill>
                </a:rPr>
                <a:t> in </a:t>
              </a:r>
              <a:r>
                <a:rPr lang="en-US" sz="2000" err="1">
                  <a:solidFill>
                    <a:schemeClr val="bg1"/>
                  </a:solidFill>
                </a:rPr>
                <a:t>eagar</a:t>
              </a:r>
              <a:endParaRPr lang="en-IE" sz="20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3EE89A-9D90-8BC4-421C-9A981CEE5DAB}"/>
                </a:ext>
              </a:extLst>
            </p:cNvPr>
            <p:cNvSpPr txBox="1"/>
            <p:nvPr/>
          </p:nvSpPr>
          <p:spPr>
            <a:xfrm>
              <a:off x="8253175" y="3999624"/>
              <a:ext cx="2763745" cy="24806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91440" tIns="45720" rIns="91440" bIns="45720" anchor="t">
              <a:spAutoFit/>
            </a:bodyPr>
            <a:lstStyle/>
            <a:p>
              <a:pPr algn="l" rtl="0" fontAlgn="base">
                <a:lnSpc>
                  <a:spcPts val="2325"/>
                </a:lnSpc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rgbClr val="000000"/>
                  </a:solidFill>
                  <a:latin typeface="+mj-lt"/>
                </a:rPr>
                <a:t>Do </a:t>
              </a:r>
              <a:r>
                <a:rPr lang="en-US" err="1">
                  <a:solidFill>
                    <a:srgbClr val="000000"/>
                  </a:solidFill>
                  <a:latin typeface="+mj-lt"/>
                </a:rPr>
                <a:t>gach</a:t>
              </a:r>
              <a:r>
                <a:rPr lang="en-US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US" err="1">
                  <a:solidFill>
                    <a:srgbClr val="000000"/>
                  </a:solidFill>
                  <a:latin typeface="+mj-lt"/>
                </a:rPr>
                <a:t>Chulaith</a:t>
              </a:r>
              <a:r>
                <a:rPr lang="en-US">
                  <a:solidFill>
                    <a:srgbClr val="000000"/>
                  </a:solidFill>
                  <a:latin typeface="+mj-lt"/>
                </a:rPr>
                <a:t>.</a:t>
              </a:r>
              <a:r>
                <a:rPr lang="en-US" sz="1800" b="0" i="0">
                  <a:solidFill>
                    <a:srgbClr val="000000"/>
                  </a:solidFill>
                  <a:effectLst/>
                  <a:latin typeface="+mj-lt"/>
                </a:rPr>
                <a:t>​</a:t>
              </a:r>
              <a:endParaRPr lang="en-US" b="0" i="0">
                <a:solidFill>
                  <a:srgbClr val="000000"/>
                </a:solidFill>
                <a:effectLst/>
                <a:latin typeface="+mj-lt"/>
              </a:endParaRPr>
            </a:p>
            <a:p>
              <a:pPr algn="l" rtl="0" fontAlgn="base">
                <a:lnSpc>
                  <a:spcPts val="1350"/>
                </a:lnSpc>
              </a:pPr>
              <a:endParaRPr lang="en-US" b="0" i="0">
                <a:solidFill>
                  <a:srgbClr val="000000"/>
                </a:solidFill>
                <a:effectLst/>
                <a:latin typeface="+mj-lt"/>
              </a:endParaRPr>
            </a:p>
            <a:p>
              <a:pPr fontAlgn="base">
                <a:lnSpc>
                  <a:spcPts val="2325"/>
                </a:lnSpc>
                <a:buFont typeface="Arial" panose="020B0604020202020204" pitchFamily="34" charset="0"/>
                <a:buChar char="•"/>
              </a:pPr>
              <a:r>
                <a:rPr lang="en-US" err="1">
                  <a:solidFill>
                    <a:srgbClr val="000000"/>
                  </a:solidFill>
                  <a:latin typeface="+mj-lt"/>
                </a:rPr>
                <a:t>Roghnaigh</a:t>
              </a:r>
              <a:r>
                <a:rPr lang="en-US" sz="1800" b="0" i="0" u="none" strike="noStrike">
                  <a:solidFill>
                    <a:srgbClr val="000000"/>
                  </a:solidFill>
                  <a:effectLst/>
                  <a:latin typeface="+mj-lt"/>
                </a:rPr>
                <a:t> “Fill Bucket” </a:t>
              </a:r>
              <a:r>
                <a:rPr lang="en-US" sz="1800" b="0" i="0" u="none" strike="noStrike" err="1">
                  <a:solidFill>
                    <a:srgbClr val="000000"/>
                  </a:solidFill>
                  <a:effectLst/>
                  <a:latin typeface="+mj-lt"/>
                </a:rPr>
                <a:t>agus</a:t>
              </a:r>
              <a:r>
                <a:rPr lang="en-US" sz="1800" b="0" i="0" u="none" strike="noStrike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err="1">
                  <a:solidFill>
                    <a:srgbClr val="000000"/>
                  </a:solidFill>
                  <a:latin typeface="+mj-lt"/>
                </a:rPr>
                <a:t>cuir</a:t>
              </a:r>
              <a:r>
                <a:rPr lang="en-US">
                  <a:solidFill>
                    <a:srgbClr val="000000"/>
                  </a:solidFill>
                  <a:latin typeface="+mj-lt"/>
                </a:rPr>
                <a:t>  </a:t>
              </a:r>
              <a:r>
                <a:rPr lang="en-US" sz="1800" b="0" i="0" u="none" strike="noStrike">
                  <a:solidFill>
                    <a:srgbClr val="000000"/>
                  </a:solidFill>
                  <a:effectLst/>
                  <a:latin typeface="+mj-lt"/>
                </a:rPr>
                <a:t>an “Fill </a:t>
              </a:r>
              <a:r>
                <a:rPr lang="en-US" sz="1800" b="0" i="0" u="none" strike="noStrike" err="1">
                  <a:solidFill>
                    <a:srgbClr val="000000"/>
                  </a:solidFill>
                  <a:effectLst/>
                  <a:latin typeface="+mj-lt"/>
                </a:rPr>
                <a:t>Colour</a:t>
              </a:r>
              <a:r>
                <a:rPr lang="en-US" sz="1800" b="0" i="0" u="none" strike="noStrike">
                  <a:solidFill>
                    <a:srgbClr val="000000"/>
                  </a:solidFill>
                  <a:effectLst/>
                  <a:latin typeface="+mj-lt"/>
                </a:rPr>
                <a:t>” </a:t>
              </a:r>
              <a:r>
                <a:rPr lang="en-US" err="1">
                  <a:solidFill>
                    <a:srgbClr val="000000"/>
                  </a:solidFill>
                  <a:latin typeface="+mj-lt"/>
                </a:rPr>
                <a:t>a</a:t>
              </a:r>
              <a:r>
                <a:rPr lang="en-US" u="none" strike="noStrike" err="1">
                  <a:solidFill>
                    <a:srgbClr val="000000"/>
                  </a:solidFill>
                  <a:latin typeface="+mj-lt"/>
                </a:rPr>
                <a:t>r</a:t>
              </a:r>
              <a:r>
                <a:rPr lang="en-US" u="none" strike="noStrike">
                  <a:solidFill>
                    <a:srgbClr val="000000"/>
                  </a:solidFill>
                  <a:latin typeface="+mj-lt"/>
                </a:rPr>
                <a:t> bun.</a:t>
              </a:r>
              <a:endParaRPr lang="en-US" b="0" i="0">
                <a:solidFill>
                  <a:srgbClr val="000000"/>
                </a:solidFill>
                <a:effectLst/>
                <a:latin typeface="+mj-lt"/>
              </a:endParaRPr>
            </a:p>
            <a:p>
              <a:pPr algn="l" rtl="0" fontAlgn="base">
                <a:lnSpc>
                  <a:spcPts val="1200"/>
                </a:lnSpc>
              </a:pPr>
              <a:endParaRPr lang="en-US" b="0" i="0">
                <a:solidFill>
                  <a:srgbClr val="000000"/>
                </a:solidFill>
                <a:effectLst/>
                <a:latin typeface="+mj-lt"/>
              </a:endParaRPr>
            </a:p>
            <a:p>
              <a:pPr fontAlgn="base">
                <a:lnSpc>
                  <a:spcPts val="2325"/>
                </a:lnSpc>
                <a:buFont typeface="Arial" panose="020B0604020202020204" pitchFamily="34" charset="0"/>
                <a:buChar char="•"/>
              </a:pPr>
              <a:r>
                <a:rPr lang="en-US" sz="1800" b="0" i="0" u="none" strike="noStrike" err="1">
                  <a:effectLst/>
                  <a:latin typeface="+mj-lt"/>
                </a:rPr>
                <a:t>Clic</a:t>
              </a:r>
              <a:r>
                <a:rPr lang="en-US" sz="1800" b="0" i="0" u="none" strike="noStrike">
                  <a:effectLst/>
                  <a:latin typeface="+mj-lt"/>
                </a:rPr>
                <a:t> </a:t>
              </a:r>
              <a:r>
                <a:rPr lang="en-US" sz="1800" b="0" i="0" u="none" strike="noStrike" err="1">
                  <a:effectLst/>
                  <a:latin typeface="+mj-lt"/>
                </a:rPr>
                <a:t>ar</a:t>
              </a:r>
              <a:r>
                <a:rPr lang="en-US" sz="1800" b="0" i="0" u="none" strike="noStrike">
                  <a:effectLst/>
                  <a:latin typeface="+mj-lt"/>
                </a:rPr>
                <a:t> </a:t>
              </a:r>
              <a:r>
                <a:rPr lang="en-US" sz="1800" b="0" i="0" u="none" strike="noStrike" err="1">
                  <a:effectLst/>
                  <a:latin typeface="+mj-lt"/>
                </a:rPr>
                <a:t>aon</a:t>
              </a:r>
              <a:r>
                <a:rPr lang="en-US">
                  <a:latin typeface="+mj-lt"/>
                </a:rPr>
                <a:t> </a:t>
              </a:r>
              <a:r>
                <a:rPr lang="en-US" err="1">
                  <a:latin typeface="+mj-lt"/>
                </a:rPr>
                <a:t>phíosa</a:t>
              </a:r>
              <a:r>
                <a:rPr lang="en-US">
                  <a:latin typeface="+mj-lt"/>
                </a:rPr>
                <a:t> don</a:t>
              </a:r>
              <a:r>
                <a:rPr lang="en-US">
                  <a:latin typeface="Aptos Display"/>
                </a:rPr>
                <a:t> calóg </a:t>
              </a:r>
              <a:r>
                <a:rPr lang="en-IE"/>
                <a:t>sneachta</a:t>
              </a:r>
              <a:r>
                <a:rPr lang="en-US"/>
                <a:t> </a:t>
              </a:r>
              <a:r>
                <a:rPr lang="en-US" err="1"/>
                <a:t>chun</a:t>
              </a:r>
              <a:r>
                <a:rPr lang="en-US"/>
                <a:t> an </a:t>
              </a:r>
              <a:r>
                <a:rPr lang="en-US" err="1"/>
                <a:t>dath</a:t>
              </a:r>
              <a:r>
                <a:rPr lang="en-US"/>
                <a:t> a </a:t>
              </a:r>
              <a:r>
                <a:rPr lang="en-US" err="1"/>
                <a:t>athrú</a:t>
              </a:r>
              <a:r>
                <a:rPr lang="en-US" sz="1800" b="0" i="0" u="none" strike="noStrike">
                  <a:effectLst/>
                  <a:latin typeface="+mj-lt"/>
                </a:rPr>
                <a:t>.</a:t>
              </a:r>
              <a:endParaRPr lang="en-US" b="0" i="0">
                <a:effectLst/>
                <a:latin typeface="+mj-lt"/>
              </a:endParaRPr>
            </a:p>
          </p:txBody>
        </p:sp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DB25272-6830-4DCE-AE6A-30F9A04B8B40}"/>
              </a:ext>
            </a:extLst>
          </p:cNvPr>
          <p:cNvSpPr/>
          <p:nvPr/>
        </p:nvSpPr>
        <p:spPr>
          <a:xfrm>
            <a:off x="6912589" y="1660166"/>
            <a:ext cx="803386" cy="2447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349C7E-53AD-46A0-F1FE-9A7321E867DC}"/>
              </a:ext>
            </a:extLst>
          </p:cNvPr>
          <p:cNvSpPr txBox="1"/>
          <p:nvPr/>
        </p:nvSpPr>
        <p:spPr>
          <a:xfrm>
            <a:off x="750766" y="6529371"/>
            <a:ext cx="115606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>
                <a:effectLst/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  <a:endParaRPr lang="en-IE" sz="100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D014277-8438-A9EA-040D-2971EE472B46}"/>
              </a:ext>
            </a:extLst>
          </p:cNvPr>
          <p:cNvSpPr/>
          <p:nvPr/>
        </p:nvSpPr>
        <p:spPr>
          <a:xfrm>
            <a:off x="2657081" y="5046487"/>
            <a:ext cx="533400" cy="1741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A3410A9-9987-AC3E-9BCB-455C6EB2906A}"/>
              </a:ext>
            </a:extLst>
          </p:cNvPr>
          <p:cNvSpPr/>
          <p:nvPr/>
        </p:nvSpPr>
        <p:spPr>
          <a:xfrm>
            <a:off x="6906623" y="2799809"/>
            <a:ext cx="803386" cy="2285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8963A-47AD-77FB-C481-C3B61508F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10" y="1553456"/>
            <a:ext cx="3341913" cy="41934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7EBE36-B9C3-C1EB-52DC-194069D83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21" y="1348604"/>
            <a:ext cx="2763745" cy="267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6B19-0DE7-CD54-2A14-E4E121CC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95692"/>
          </a:xfrm>
        </p:spPr>
        <p:txBody>
          <a:bodyPr>
            <a:normAutofit/>
          </a:bodyPr>
          <a:lstStyle/>
          <a:p>
            <a:r>
              <a:rPr lang="en-US"/>
              <a:t>Nollaig Shona </a:t>
            </a:r>
            <a:r>
              <a:rPr lang="en-US" err="1"/>
              <a:t>Duit</a:t>
            </a:r>
            <a:r>
              <a:rPr lang="en-US"/>
              <a:t> – </a:t>
            </a:r>
            <a:r>
              <a:rPr lang="en-US" err="1"/>
              <a:t>Leibhéal</a:t>
            </a:r>
            <a:r>
              <a:rPr lang="en-US"/>
              <a:t> 2 (</a:t>
            </a:r>
            <a:r>
              <a:rPr lang="en-US" err="1"/>
              <a:t>Páirt</a:t>
            </a:r>
            <a:r>
              <a:rPr lang="en-US"/>
              <a:t> 2) </a:t>
            </a:r>
            <a:br>
              <a:rPr lang="en-US"/>
            </a:br>
            <a:endParaRPr lang="en-US" sz="18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F9410-9582-8B01-EAAA-E716EC5C7A02}"/>
              </a:ext>
            </a:extLst>
          </p:cNvPr>
          <p:cNvSpPr txBox="1"/>
          <p:nvPr/>
        </p:nvSpPr>
        <p:spPr>
          <a:xfrm>
            <a:off x="9459684" y="4909062"/>
            <a:ext cx="225334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/>
              <a:t>Ba </a:t>
            </a:r>
            <a:r>
              <a:rPr lang="en-IE" err="1"/>
              <a:t>cheart</a:t>
            </a:r>
            <a:r>
              <a:rPr lang="en-IE"/>
              <a:t> go </a:t>
            </a:r>
            <a:r>
              <a:rPr lang="en-IE" err="1"/>
              <a:t>mbeadh</a:t>
            </a:r>
            <a:r>
              <a:rPr lang="en-IE"/>
              <a:t> an </a:t>
            </a:r>
            <a:r>
              <a:rPr lang="en-IE" err="1"/>
              <a:t>scór</a:t>
            </a:r>
            <a:r>
              <a:rPr lang="en-IE"/>
              <a:t> le </a:t>
            </a:r>
            <a:r>
              <a:rPr lang="en-IE" err="1"/>
              <a:t>feiceáil</a:t>
            </a:r>
            <a:r>
              <a:rPr lang="en-IE"/>
              <a:t> </a:t>
            </a:r>
            <a:r>
              <a:rPr lang="en-IE" err="1"/>
              <a:t>sa</a:t>
            </a:r>
            <a:r>
              <a:rPr lang="en-IE"/>
              <a:t> </a:t>
            </a:r>
            <a:r>
              <a:rPr lang="en-IE" err="1"/>
              <a:t>chúinne</a:t>
            </a:r>
            <a:r>
              <a:rPr lang="en-IE"/>
              <a:t> </a:t>
            </a:r>
            <a:r>
              <a:rPr lang="en-IE" err="1"/>
              <a:t>uachtarach</a:t>
            </a:r>
            <a:r>
              <a:rPr lang="en-IE"/>
              <a:t> </a:t>
            </a:r>
            <a:r>
              <a:rPr lang="en-IE" err="1"/>
              <a:t>ar</a:t>
            </a:r>
            <a:r>
              <a:rPr lang="en-IE"/>
              <a:t> </a:t>
            </a:r>
            <a:r>
              <a:rPr lang="en-IE" err="1"/>
              <a:t>chlé</a:t>
            </a:r>
            <a:r>
              <a:rPr lang="en-IE"/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CA8722-4B78-8AE0-2BD9-8BE985B74B8E}"/>
              </a:ext>
            </a:extLst>
          </p:cNvPr>
          <p:cNvGrpSpPr/>
          <p:nvPr/>
        </p:nvGrpSpPr>
        <p:grpSpPr>
          <a:xfrm>
            <a:off x="4824863" y="1418419"/>
            <a:ext cx="3705346" cy="4690973"/>
            <a:chOff x="5234006" y="1418419"/>
            <a:chExt cx="3248932" cy="469097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329D7E-D057-B6AE-4DD1-FA8F11A718C5}"/>
                </a:ext>
              </a:extLst>
            </p:cNvPr>
            <p:cNvSpPr txBox="1"/>
            <p:nvPr/>
          </p:nvSpPr>
          <p:spPr>
            <a:xfrm>
              <a:off x="5234006" y="4909063"/>
              <a:ext cx="3248932" cy="120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IE"/>
                <a:t>Nuair a </a:t>
              </a:r>
              <a:r>
                <a:rPr lang="en-IE" err="1"/>
                <a:t>chliceáiltear</a:t>
              </a:r>
              <a:r>
                <a:rPr lang="en-IE"/>
                <a:t> </a:t>
              </a:r>
              <a:r>
                <a:rPr lang="en-IE" err="1"/>
                <a:t>ar</a:t>
              </a:r>
              <a:r>
                <a:rPr lang="en-IE"/>
                <a:t> an </a:t>
              </a:r>
              <a:r>
                <a:rPr lang="en-IE" err="1"/>
                <a:t>mbratach</a:t>
              </a:r>
              <a:r>
                <a:rPr lang="en-IE"/>
                <a:t> </a:t>
              </a:r>
              <a:r>
                <a:rPr lang="en-IE" err="1"/>
                <a:t>ghlas</a:t>
              </a:r>
              <a:r>
                <a:rPr lang="en-IE"/>
                <a:t> </a:t>
              </a:r>
              <a:r>
                <a:rPr lang="en-IE" err="1"/>
                <a:t>ba</a:t>
              </a:r>
              <a:r>
                <a:rPr lang="en-IE"/>
                <a:t> </a:t>
              </a:r>
              <a:r>
                <a:rPr lang="en-IE" err="1"/>
                <a:t>chóir</a:t>
              </a:r>
              <a:r>
                <a:rPr lang="en-IE"/>
                <a:t> go </a:t>
              </a:r>
              <a:r>
                <a:rPr lang="en-IE" err="1"/>
                <a:t>mbeadh</a:t>
              </a:r>
              <a:r>
                <a:rPr lang="en-IE"/>
                <a:t> </a:t>
              </a:r>
              <a:r>
                <a:rPr lang="en-IE" err="1"/>
                <a:t>clár</a:t>
              </a:r>
              <a:r>
                <a:rPr lang="en-IE"/>
                <a:t> </a:t>
              </a:r>
              <a:r>
                <a:rPr lang="en-IE" err="1"/>
                <a:t>scórála</a:t>
              </a:r>
              <a:r>
                <a:rPr lang="en-IE"/>
                <a:t> le </a:t>
              </a:r>
              <a:r>
                <a:rPr lang="en-IE" err="1"/>
                <a:t>feiceáil</a:t>
              </a:r>
              <a:r>
                <a:rPr lang="en-IE"/>
                <a:t> </a:t>
              </a:r>
              <a:r>
                <a:rPr lang="en-IE" err="1"/>
                <a:t>ar</a:t>
              </a:r>
              <a:r>
                <a:rPr lang="en-IE"/>
                <a:t> an </a:t>
              </a:r>
              <a:r>
                <a:rPr lang="en-IE" err="1"/>
                <a:t>scáileán</a:t>
              </a:r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A5730A-68FA-939D-D340-F07118BA3882}"/>
                </a:ext>
              </a:extLst>
            </p:cNvPr>
            <p:cNvSpPr txBox="1"/>
            <p:nvPr/>
          </p:nvSpPr>
          <p:spPr>
            <a:xfrm>
              <a:off x="5337945" y="1418419"/>
              <a:ext cx="314499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IE" sz="2400" err="1">
                  <a:solidFill>
                    <a:schemeClr val="bg1"/>
                  </a:solidFill>
                </a:rPr>
                <a:t>Clàr</a:t>
              </a:r>
              <a:r>
                <a:rPr lang="en-IE" sz="2400">
                  <a:solidFill>
                    <a:schemeClr val="bg1"/>
                  </a:solidFill>
                </a:rPr>
                <a:t>- </a:t>
              </a:r>
              <a:r>
                <a:rPr lang="en-IE" sz="2400" err="1">
                  <a:solidFill>
                    <a:schemeClr val="bg1"/>
                  </a:solidFill>
                </a:rPr>
                <a:t>scórála</a:t>
              </a:r>
              <a:r>
                <a:rPr lang="en-IE" sz="2400">
                  <a:solidFill>
                    <a:schemeClr val="bg1"/>
                  </a:solidFill>
                </a:rPr>
                <a:t> </a:t>
              </a:r>
              <a:r>
                <a:rPr lang="en-IE">
                  <a:solidFill>
                    <a:schemeClr val="bg1"/>
                  </a:solidFill>
                </a:rPr>
                <a:t>- </a:t>
              </a:r>
              <a:r>
                <a:rPr lang="en-US" sz="2400" err="1">
                  <a:solidFill>
                    <a:schemeClr val="bg1"/>
                  </a:solidFill>
                </a:rPr>
                <a:t>Cód</a:t>
              </a:r>
              <a:endParaRPr lang="en-IE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415EA8-6E29-9A7C-8E36-4564B5745F18}"/>
              </a:ext>
            </a:extLst>
          </p:cNvPr>
          <p:cNvGrpSpPr/>
          <p:nvPr/>
        </p:nvGrpSpPr>
        <p:grpSpPr>
          <a:xfrm>
            <a:off x="721786" y="1414474"/>
            <a:ext cx="3381523" cy="4700608"/>
            <a:chOff x="721786" y="1414474"/>
            <a:chExt cx="3402877" cy="470060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FA3383-D17A-F878-3BB1-549FA16BE7C1}"/>
                </a:ext>
              </a:extLst>
            </p:cNvPr>
            <p:cNvSpPr txBox="1"/>
            <p:nvPr/>
          </p:nvSpPr>
          <p:spPr>
            <a:xfrm>
              <a:off x="721786" y="4914753"/>
              <a:ext cx="3402876" cy="120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/>
                <a:t>Chun an </a:t>
              </a:r>
              <a:r>
                <a:rPr lang="en-US" err="1"/>
                <a:t>athróg</a:t>
              </a:r>
              <a:r>
                <a:rPr lang="en-US"/>
                <a:t> “</a:t>
              </a:r>
              <a:r>
                <a:rPr lang="en-US" err="1"/>
                <a:t>Scór</a:t>
              </a:r>
              <a:r>
                <a:rPr lang="en-US"/>
                <a:t>” a </a:t>
              </a:r>
              <a:r>
                <a:rPr lang="en-US" err="1"/>
                <a:t>cruthú</a:t>
              </a:r>
              <a:r>
                <a:rPr lang="en-US"/>
                <a:t> 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err="1"/>
                <a:t>Téigh</a:t>
              </a:r>
              <a:r>
                <a:rPr lang="en-US"/>
                <a:t> </a:t>
              </a:r>
              <a:r>
                <a:rPr lang="en-US" err="1"/>
                <a:t>chuig</a:t>
              </a:r>
              <a:r>
                <a:rPr lang="en-US"/>
                <a:t> “</a:t>
              </a:r>
              <a:r>
                <a:rPr lang="en-US" err="1"/>
                <a:t>athróg</a:t>
              </a:r>
              <a:r>
                <a:rPr lang="en-US"/>
                <a:t> ”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err="1"/>
                <a:t>Clic</a:t>
              </a:r>
              <a:r>
                <a:rPr lang="en-US"/>
                <a:t> “</a:t>
              </a:r>
              <a:r>
                <a:rPr lang="en-US" err="1"/>
                <a:t>cruthaigh</a:t>
              </a:r>
              <a:r>
                <a:rPr lang="en-US"/>
                <a:t> </a:t>
              </a:r>
              <a:r>
                <a:rPr lang="en-US" err="1"/>
                <a:t>athróg</a:t>
              </a:r>
              <a:r>
                <a:rPr lang="en-US"/>
                <a:t>”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/>
                <a:t>Agus </a:t>
              </a:r>
              <a:r>
                <a:rPr lang="en-US" err="1"/>
                <a:t>clóscríobh</a:t>
              </a:r>
              <a:r>
                <a:rPr lang="en-US"/>
                <a:t> “</a:t>
              </a:r>
              <a:r>
                <a:rPr lang="en-US" err="1"/>
                <a:t>Scór</a:t>
              </a:r>
              <a:r>
                <a:rPr lang="en-US"/>
                <a:t>”</a:t>
              </a:r>
              <a:endParaRPr lang="en-IE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B4A92E-E8FB-DEBE-6B54-5505247D861F}"/>
                </a:ext>
              </a:extLst>
            </p:cNvPr>
            <p:cNvSpPr txBox="1"/>
            <p:nvPr/>
          </p:nvSpPr>
          <p:spPr>
            <a:xfrm>
              <a:off x="721786" y="1414474"/>
              <a:ext cx="3402877" cy="5232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500">
                  <a:solidFill>
                    <a:schemeClr val="bg1"/>
                  </a:solidFill>
                </a:rPr>
                <a:t>Ag </a:t>
              </a:r>
              <a:r>
                <a:rPr lang="en-US" sz="2500" err="1">
                  <a:solidFill>
                    <a:schemeClr val="bg1"/>
                  </a:solidFill>
                </a:rPr>
                <a:t>cruthú</a:t>
              </a:r>
              <a:r>
                <a:rPr lang="en-US" sz="2500">
                  <a:solidFill>
                    <a:schemeClr val="bg1"/>
                  </a:solidFill>
                </a:rPr>
                <a:t> </a:t>
              </a:r>
              <a:r>
                <a:rPr lang="en-US" sz="2500" err="1">
                  <a:solidFill>
                    <a:schemeClr val="bg1"/>
                  </a:solidFill>
                </a:rPr>
                <a:t>athr</a:t>
              </a:r>
              <a:r>
                <a:rPr lang="en-US" sz="2800" err="1">
                  <a:solidFill>
                    <a:schemeClr val="bg1"/>
                  </a:solidFill>
                </a:rPr>
                <a:t>ó</a:t>
              </a:r>
              <a:r>
                <a:rPr lang="en-US" sz="2500" err="1">
                  <a:solidFill>
                    <a:schemeClr val="bg1"/>
                  </a:solidFill>
                </a:rPr>
                <a:t>g</a:t>
              </a:r>
              <a:endParaRPr lang="en-IE" sz="250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908A862-BAAC-60FE-15C5-124F5C897989}"/>
              </a:ext>
            </a:extLst>
          </p:cNvPr>
          <p:cNvSpPr txBox="1"/>
          <p:nvPr/>
        </p:nvSpPr>
        <p:spPr>
          <a:xfrm>
            <a:off x="9241971" y="1414474"/>
            <a:ext cx="2688772" cy="477054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500">
                <a:solidFill>
                  <a:schemeClr val="bg1"/>
                </a:solidFill>
              </a:rPr>
              <a:t>Mar </a:t>
            </a:r>
            <a:r>
              <a:rPr lang="en-US" sz="2500" err="1">
                <a:solidFill>
                  <a:schemeClr val="bg1"/>
                </a:solidFill>
              </a:rPr>
              <a:t>Shampla</a:t>
            </a:r>
            <a:endParaRPr lang="en-IE" sz="2500" err="1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3EA566-F6F7-9A6F-ED36-473343A72ED6}"/>
              </a:ext>
            </a:extLst>
          </p:cNvPr>
          <p:cNvSpPr txBox="1"/>
          <p:nvPr/>
        </p:nvSpPr>
        <p:spPr>
          <a:xfrm>
            <a:off x="1159328" y="6385096"/>
            <a:ext cx="98733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>
                <a:effectLst/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  <a:endParaRPr lang="en-IE" sz="10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8122ADC-33A2-F537-E367-6B034DE10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86" y="2207708"/>
            <a:ext cx="3381522" cy="23460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2B525FD-8B5C-9FF6-AF11-C2BA1ABED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236" y="2063413"/>
            <a:ext cx="3586806" cy="25641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5C1946-6963-9998-19DA-5EBC2FE3F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970" y="2662344"/>
            <a:ext cx="2688773" cy="77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8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51258-99B8-7558-78BA-291ACFA3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Nollaig Shona </a:t>
            </a:r>
            <a:r>
              <a:rPr lang="en-US" err="1"/>
              <a:t>Duit</a:t>
            </a:r>
            <a:r>
              <a:rPr lang="en-US"/>
              <a:t> – </a:t>
            </a:r>
            <a:r>
              <a:rPr lang="en-US" err="1"/>
              <a:t>Leibhéal</a:t>
            </a:r>
            <a:r>
              <a:rPr lang="en-US"/>
              <a:t> 2 (</a:t>
            </a:r>
            <a:r>
              <a:rPr lang="en-US" err="1"/>
              <a:t>Páirt</a:t>
            </a:r>
            <a:r>
              <a:rPr lang="en-US"/>
              <a:t> 3)</a:t>
            </a:r>
            <a:endParaRPr lang="en-US" sz="18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D5345-52C1-713D-931F-28C5700D002D}"/>
              </a:ext>
            </a:extLst>
          </p:cNvPr>
          <p:cNvSpPr txBox="1"/>
          <p:nvPr/>
        </p:nvSpPr>
        <p:spPr>
          <a:xfrm>
            <a:off x="978408" y="1919012"/>
            <a:ext cx="471491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500" err="1">
                <a:solidFill>
                  <a:schemeClr val="bg1"/>
                </a:solidFill>
              </a:rPr>
              <a:t>C</a:t>
            </a:r>
            <a:r>
              <a:rPr lang="en-US" sz="2800" err="1">
                <a:solidFill>
                  <a:schemeClr val="bg1"/>
                </a:solidFill>
              </a:rPr>
              <a:t>ó</a:t>
            </a:r>
            <a:r>
              <a:rPr lang="en-US" sz="2500" err="1">
                <a:solidFill>
                  <a:schemeClr val="bg1"/>
                </a:solidFill>
              </a:rPr>
              <a:t>d</a:t>
            </a:r>
            <a:r>
              <a:rPr lang="en-US" sz="2500">
                <a:solidFill>
                  <a:schemeClr val="bg1"/>
                </a:solidFill>
              </a:rPr>
              <a:t> don </a:t>
            </a:r>
            <a:r>
              <a:rPr lang="en-US" sz="2500" err="1">
                <a:solidFill>
                  <a:schemeClr val="bg1"/>
                </a:solidFill>
              </a:rPr>
              <a:t>Sprid</a:t>
            </a:r>
            <a:endParaRPr lang="en-IE" sz="25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5D0831-21DF-E580-5114-286C2E4C38F9}"/>
              </a:ext>
            </a:extLst>
          </p:cNvPr>
          <p:cNvSpPr txBox="1"/>
          <p:nvPr/>
        </p:nvSpPr>
        <p:spPr>
          <a:xfrm>
            <a:off x="6284686" y="1406532"/>
            <a:ext cx="5410200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/>
              <a:t>Nuair a chliceálann tú ar an mbratach ghlas: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Bíonn</a:t>
            </a:r>
            <a:r>
              <a:rPr lang="en-US"/>
              <a:t> an </a:t>
            </a:r>
            <a:r>
              <a:rPr lang="en-US" err="1"/>
              <a:t>bronntanas</a:t>
            </a:r>
            <a:r>
              <a:rPr lang="en-US"/>
              <a:t> le </a:t>
            </a:r>
            <a:r>
              <a:rPr lang="en-US" err="1"/>
              <a:t>feiceáil</a:t>
            </a:r>
            <a:r>
              <a:rPr lang="en-US"/>
              <a:t>.– </a:t>
            </a:r>
            <a:r>
              <a:rPr lang="en-US" b="1" err="1">
                <a:solidFill>
                  <a:schemeClr val="accent5">
                    <a:lumMod val="75000"/>
                  </a:schemeClr>
                </a:solidFill>
              </a:rPr>
              <a:t>Taispeáin</a:t>
            </a:r>
            <a:endParaRPr lang="en-US" b="1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err="1"/>
              <a:t>Tosnaíonn</a:t>
            </a:r>
            <a:r>
              <a:rPr lang="de-DE"/>
              <a:t> an </a:t>
            </a:r>
            <a:r>
              <a:rPr lang="de-DE" err="1"/>
              <a:t>scór</a:t>
            </a:r>
            <a:r>
              <a:rPr lang="de-DE"/>
              <a:t> </a:t>
            </a:r>
            <a:r>
              <a:rPr lang="de-DE" err="1"/>
              <a:t>ag</a:t>
            </a:r>
            <a:r>
              <a:rPr lang="de-DE"/>
              <a:t> </a:t>
            </a:r>
            <a:r>
              <a:rPr lang="en-US"/>
              <a:t>0 –</a:t>
            </a:r>
            <a:r>
              <a:rPr lang="en-US" b="1">
                <a:solidFill>
                  <a:schemeClr val="accent2"/>
                </a:solidFill>
              </a:rPr>
              <a:t> </a:t>
            </a:r>
            <a:r>
              <a:rPr lang="en-US" b="1" err="1">
                <a:solidFill>
                  <a:schemeClr val="accent2"/>
                </a:solidFill>
              </a:rPr>
              <a:t>socraigh</a:t>
            </a:r>
            <a:r>
              <a:rPr lang="en-US" b="1">
                <a:solidFill>
                  <a:schemeClr val="accent2"/>
                </a:solidFill>
              </a:rPr>
              <a:t> score :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Téann</a:t>
            </a:r>
            <a:r>
              <a:rPr lang="en-US"/>
              <a:t> an </a:t>
            </a:r>
            <a:r>
              <a:rPr lang="en-US" err="1"/>
              <a:t>calóg</a:t>
            </a:r>
            <a:r>
              <a:rPr lang="en-US"/>
              <a:t> </a:t>
            </a:r>
            <a:r>
              <a:rPr lang="en-US" err="1"/>
              <a:t>sneachta</a:t>
            </a:r>
            <a:r>
              <a:rPr lang="en-US"/>
              <a:t> </a:t>
            </a:r>
            <a:r>
              <a:rPr lang="en-US" err="1"/>
              <a:t>thart</a:t>
            </a:r>
            <a:r>
              <a:rPr lang="en-US"/>
              <a:t> </a:t>
            </a:r>
            <a:r>
              <a:rPr lang="en-US" err="1"/>
              <a:t>timpeall</a:t>
            </a:r>
            <a:r>
              <a:rPr lang="en-US"/>
              <a:t> an </a:t>
            </a:r>
            <a:r>
              <a:rPr lang="en-US" err="1"/>
              <a:t>scáileán</a:t>
            </a:r>
            <a:r>
              <a:rPr lang="en-US"/>
              <a:t> go deo – </a:t>
            </a:r>
            <a:r>
              <a:rPr lang="en-US" b="1" err="1">
                <a:solidFill>
                  <a:srgbClr val="0070C0"/>
                </a:solidFill>
              </a:rPr>
              <a:t>Sleamhnaigh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 b="1">
                <a:solidFill>
                  <a:srgbClr val="0070C0"/>
                </a:solidFill>
              </a:rPr>
              <a:t>go </a:t>
            </a:r>
            <a:r>
              <a:rPr lang="en-US" b="1" err="1">
                <a:solidFill>
                  <a:srgbClr val="0070C0"/>
                </a:solidFill>
              </a:rPr>
              <a:t>ionad</a:t>
            </a:r>
            <a:r>
              <a:rPr lang="en-US" b="1">
                <a:solidFill>
                  <a:srgbClr val="0070C0"/>
                </a:solidFill>
              </a:rPr>
              <a:t> </a:t>
            </a:r>
            <a:r>
              <a:rPr lang="en-US" b="1" err="1">
                <a:solidFill>
                  <a:srgbClr val="0070C0"/>
                </a:solidFill>
              </a:rPr>
              <a:t>randamach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FFED63-F641-D997-6A9E-AA3E8D3E9B93}"/>
              </a:ext>
            </a:extLst>
          </p:cNvPr>
          <p:cNvSpPr txBox="1"/>
          <p:nvPr/>
        </p:nvSpPr>
        <p:spPr>
          <a:xfrm>
            <a:off x="6258414" y="3304505"/>
            <a:ext cx="5431972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 err="1"/>
              <a:t>Nuair</a:t>
            </a:r>
            <a:r>
              <a:rPr lang="pt-BR" b="1"/>
              <a:t> a </a:t>
            </a:r>
            <a:r>
              <a:rPr lang="pt-BR" b="1" err="1"/>
              <a:t>chliceálann</a:t>
            </a:r>
            <a:r>
              <a:rPr lang="pt-BR" b="1"/>
              <a:t> </a:t>
            </a:r>
            <a:r>
              <a:rPr lang="pt-BR" b="1" err="1"/>
              <a:t>tú</a:t>
            </a:r>
            <a:r>
              <a:rPr lang="pt-BR" b="1"/>
              <a:t> ar </a:t>
            </a:r>
            <a:r>
              <a:rPr lang="pt-BR" b="1" err="1"/>
              <a:t>an</a:t>
            </a:r>
            <a:r>
              <a:rPr lang="pt-BR" b="1"/>
              <a:t> </a:t>
            </a:r>
            <a:r>
              <a:rPr lang="pt-BR" b="1" err="1"/>
              <a:t>Calóga</a:t>
            </a:r>
            <a:r>
              <a:rPr lang="pt-BR" b="1"/>
              <a:t> </a:t>
            </a:r>
            <a:r>
              <a:rPr lang="pt-BR" b="1" err="1"/>
              <a:t>Sneachta</a:t>
            </a:r>
            <a:r>
              <a:rPr lang="pt-BR" b="1"/>
              <a:t>:</a:t>
            </a:r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altLang="en-US">
                <a:latin typeface="inherit"/>
              </a:rPr>
              <a:t>Téann an sprid ina bhfolach</a:t>
            </a:r>
            <a:r>
              <a:rPr lang="ga-IE" altLang="en-US">
                <a:solidFill>
                  <a:srgbClr val="000000"/>
                </a:solidFill>
                <a:latin typeface="inherit"/>
              </a:rPr>
              <a:t> </a:t>
            </a:r>
            <a:r>
              <a:rPr lang="ga-IE" altLang="en-US" sz="600">
                <a:solidFill>
                  <a:srgbClr val="000000"/>
                </a:solidFill>
                <a:latin typeface="Aptos"/>
              </a:rPr>
              <a:t> </a:t>
            </a:r>
            <a:r>
              <a:rPr lang="en-US">
                <a:solidFill>
                  <a:srgbClr val="000000"/>
                </a:solidFill>
                <a:latin typeface="Aptos"/>
              </a:rPr>
              <a:t>– </a:t>
            </a:r>
            <a:r>
              <a:rPr lang="en-US" b="1" err="1">
                <a:solidFill>
                  <a:schemeClr val="accent5">
                    <a:lumMod val="75000"/>
                  </a:schemeClr>
                </a:solidFill>
                <a:latin typeface="Aptos"/>
              </a:rPr>
              <a:t>folaigh</a:t>
            </a:r>
            <a:endParaRPr lang="en-US" b="1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err="1">
                <a:solidFill>
                  <a:srgbClr val="000000"/>
                </a:solidFill>
              </a:rPr>
              <a:t>Bíonn</a:t>
            </a:r>
            <a:r>
              <a:rPr lang="en-US">
                <a:solidFill>
                  <a:srgbClr val="000000"/>
                </a:solidFill>
              </a:rPr>
              <a:t> an </a:t>
            </a:r>
            <a:r>
              <a:rPr lang="en-US" err="1">
                <a:solidFill>
                  <a:srgbClr val="000000"/>
                </a:solidFill>
              </a:rPr>
              <a:t>sprid</a:t>
            </a:r>
            <a:r>
              <a:rPr lang="en-US">
                <a:solidFill>
                  <a:srgbClr val="000000"/>
                </a:solidFill>
              </a:rPr>
              <a:t> le </a:t>
            </a:r>
            <a:r>
              <a:rPr lang="en-US" err="1">
                <a:solidFill>
                  <a:srgbClr val="000000"/>
                </a:solidFill>
              </a:rPr>
              <a:t>feiceáil</a:t>
            </a:r>
            <a:r>
              <a:rPr lang="en-US">
                <a:solidFill>
                  <a:srgbClr val="000000"/>
                </a:solidFill>
              </a:rPr>
              <a:t>.– </a:t>
            </a:r>
            <a:r>
              <a:rPr lang="en-US" b="1" err="1">
                <a:solidFill>
                  <a:schemeClr val="accent5">
                    <a:lumMod val="75000"/>
                  </a:schemeClr>
                </a:solidFill>
              </a:rPr>
              <a:t>Taispeáin</a:t>
            </a:r>
            <a:endParaRPr lang="en-US" err="1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Buaileann</a:t>
            </a:r>
            <a:r>
              <a:rPr lang="en-US"/>
              <a:t> t</a:t>
            </a:r>
            <a:r>
              <a:rPr lang="pt-BR"/>
              <a:t>ú</a:t>
            </a:r>
            <a:r>
              <a:rPr lang="en-US"/>
              <a:t> pointe 1 – </a:t>
            </a:r>
            <a:r>
              <a:rPr lang="en-US" b="1" err="1">
                <a:solidFill>
                  <a:schemeClr val="accent2"/>
                </a:solidFill>
              </a:rPr>
              <a:t>athraigh</a:t>
            </a:r>
            <a:r>
              <a:rPr lang="en-US" b="1">
                <a:solidFill>
                  <a:schemeClr val="accent2"/>
                </a:solidFill>
              </a:rPr>
              <a:t> </a:t>
            </a:r>
            <a:r>
              <a:rPr lang="en-US" b="1" err="1">
                <a:solidFill>
                  <a:schemeClr val="accent2"/>
                </a:solidFill>
              </a:rPr>
              <a:t>scor</a:t>
            </a:r>
            <a:r>
              <a:rPr lang="en-US" b="1">
                <a:solidFill>
                  <a:schemeClr val="accent2"/>
                </a:solidFill>
              </a:rPr>
              <a:t> de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Seineann</a:t>
            </a:r>
            <a:r>
              <a:rPr lang="en-US"/>
              <a:t> </a:t>
            </a:r>
            <a:r>
              <a:rPr lang="en-US" err="1"/>
              <a:t>sé</a:t>
            </a:r>
            <a:r>
              <a:rPr lang="en-US"/>
              <a:t> </a:t>
            </a:r>
            <a:r>
              <a:rPr lang="en-US" err="1"/>
              <a:t>fuaim</a:t>
            </a:r>
            <a:r>
              <a:rPr lang="en-US"/>
              <a:t> – </a:t>
            </a:r>
            <a:r>
              <a:rPr lang="en-US" b="1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seinn</a:t>
            </a:r>
            <a:r>
              <a:rPr lang="en-US" b="1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fuaim</a:t>
            </a:r>
            <a:r>
              <a:rPr lang="en-US" b="1">
                <a:solidFill>
                  <a:schemeClr val="accent5">
                    <a:lumMod val="60000"/>
                    <a:lumOff val="40000"/>
                  </a:schemeClr>
                </a:solidFill>
              </a:rPr>
              <a:t> pop go dt</a:t>
            </a:r>
            <a:r>
              <a:rPr lang="ga-IE" altLang="en-US">
                <a:solidFill>
                  <a:schemeClr val="accent5">
                    <a:lumMod val="60000"/>
                    <a:lumOff val="40000"/>
                  </a:schemeClr>
                </a:solidFill>
                <a:latin typeface="inherit"/>
              </a:rPr>
              <a:t>í</a:t>
            </a:r>
            <a:r>
              <a:rPr lang="en-US" b="1">
                <a:solidFill>
                  <a:schemeClr val="accent5">
                    <a:lumMod val="60000"/>
                    <a:lumOff val="40000"/>
                  </a:schemeClr>
                </a:solidFill>
              </a:rPr>
              <a:t> a </a:t>
            </a:r>
            <a:r>
              <a:rPr lang="en-US" b="1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deireadh</a:t>
            </a:r>
            <a:endParaRPr lang="en-US" b="1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Téann</a:t>
            </a:r>
            <a:r>
              <a:rPr lang="en-US"/>
              <a:t> </a:t>
            </a:r>
            <a:r>
              <a:rPr lang="en-US" err="1"/>
              <a:t>sé</a:t>
            </a:r>
            <a:r>
              <a:rPr lang="en-US"/>
              <a:t> </a:t>
            </a:r>
            <a:r>
              <a:rPr lang="en-US" err="1"/>
              <a:t>chuig</a:t>
            </a:r>
            <a:r>
              <a:rPr lang="en-US"/>
              <a:t> </a:t>
            </a:r>
            <a:r>
              <a:rPr lang="en-US" err="1"/>
              <a:t>áit</a:t>
            </a:r>
            <a:r>
              <a:rPr lang="en-US"/>
              <a:t> </a:t>
            </a:r>
            <a:r>
              <a:rPr lang="en-US" err="1"/>
              <a:t>nua</a:t>
            </a:r>
            <a:r>
              <a:rPr lang="en-US"/>
              <a:t>– </a:t>
            </a:r>
            <a:r>
              <a:rPr lang="en-US" b="1" err="1">
                <a:solidFill>
                  <a:srgbClr val="0070C0"/>
                </a:solidFill>
              </a:rPr>
              <a:t>Téigh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 b="1">
                <a:solidFill>
                  <a:srgbClr val="0070C0"/>
                </a:solidFill>
              </a:rPr>
              <a:t>go </a:t>
            </a:r>
            <a:r>
              <a:rPr lang="en-US" b="1" err="1">
                <a:solidFill>
                  <a:srgbClr val="0070C0"/>
                </a:solidFill>
              </a:rPr>
              <a:t>ionad</a:t>
            </a:r>
            <a:r>
              <a:rPr lang="en-US" b="1">
                <a:solidFill>
                  <a:srgbClr val="0070C0"/>
                </a:solidFill>
              </a:rPr>
              <a:t> </a:t>
            </a:r>
            <a:r>
              <a:rPr lang="en-US" b="1" err="1">
                <a:solidFill>
                  <a:srgbClr val="0070C0"/>
                </a:solidFill>
              </a:rPr>
              <a:t>randamach</a:t>
            </a:r>
            <a:endParaRPr lang="en-US" b="1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Fan 0.5 </a:t>
            </a:r>
            <a:r>
              <a:rPr lang="en-US" err="1"/>
              <a:t>soicind</a:t>
            </a:r>
            <a:r>
              <a:rPr lang="en-US"/>
              <a:t> –</a:t>
            </a:r>
            <a:r>
              <a:rPr lang="en-US" b="1">
                <a:solidFill>
                  <a:srgbClr val="FFC000"/>
                </a:solidFill>
              </a:rPr>
              <a:t>fan 0.5 </a:t>
            </a:r>
            <a:r>
              <a:rPr lang="en-US" b="1" err="1">
                <a:solidFill>
                  <a:srgbClr val="FFC000"/>
                </a:solidFill>
              </a:rPr>
              <a:t>soicind</a:t>
            </a:r>
            <a:endParaRPr lang="en-US" b="1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Ansin, </a:t>
            </a:r>
            <a:r>
              <a:rPr lang="en-US" err="1"/>
              <a:t>taispe</a:t>
            </a:r>
            <a:r>
              <a:rPr lang="pt-BR" err="1"/>
              <a:t>ái</a:t>
            </a:r>
            <a:r>
              <a:rPr lang="en-US"/>
              <a:t>n </a:t>
            </a:r>
            <a:r>
              <a:rPr lang="en-US" err="1"/>
              <a:t>ar</a:t>
            </a:r>
            <a:r>
              <a:rPr lang="ga-IE" altLang="en-US">
                <a:latin typeface="inherit"/>
              </a:rPr>
              <a:t>í</a:t>
            </a:r>
            <a:r>
              <a:rPr lang="en-IE" altLang="en-US">
                <a:latin typeface="inherit"/>
              </a:rPr>
              <a:t>s</a:t>
            </a:r>
            <a:r>
              <a:rPr lang="en-US"/>
              <a:t> - </a:t>
            </a:r>
            <a:r>
              <a:rPr lang="en-US" b="1" err="1">
                <a:solidFill>
                  <a:srgbClr val="7030A0"/>
                </a:solidFill>
              </a:rPr>
              <a:t>taispe</a:t>
            </a:r>
            <a:r>
              <a:rPr lang="pt-BR" b="1">
                <a:solidFill>
                  <a:srgbClr val="7030A0"/>
                </a:solidFill>
              </a:rPr>
              <a:t>á</a:t>
            </a:r>
            <a:r>
              <a:rPr lang="en-US" b="1">
                <a:solidFill>
                  <a:srgbClr val="7030A0"/>
                </a:solidFill>
              </a:rPr>
              <a:t>in</a:t>
            </a:r>
            <a:endParaRPr lang="en-IE" b="1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1D2D7E-2797-D2D8-0B71-6FD11D8087C6}"/>
              </a:ext>
            </a:extLst>
          </p:cNvPr>
          <p:cNvSpPr txBox="1"/>
          <p:nvPr/>
        </p:nvSpPr>
        <p:spPr>
          <a:xfrm>
            <a:off x="1197428" y="6330915"/>
            <a:ext cx="94705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>
                <a:effectLst/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  <a:endParaRPr lang="en-IE" sz="1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6B6E7-7F0C-35ED-CB5A-2552F4C0D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4" y="2505791"/>
            <a:ext cx="5722479" cy="284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0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6832-B7B2-4E34-9C99-74B913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576"/>
            <a:ext cx="10515600" cy="1325563"/>
          </a:xfrm>
        </p:spPr>
        <p:txBody>
          <a:bodyPr/>
          <a:lstStyle/>
          <a:p>
            <a:r>
              <a:rPr lang="en-US"/>
              <a:t>Nollaig Shona Duit – </a:t>
            </a:r>
            <a:r>
              <a:rPr lang="en-US" sz="4000" err="1">
                <a:latin typeface="Aptos Display"/>
              </a:rPr>
              <a:t>Leibhéal</a:t>
            </a:r>
            <a:r>
              <a:rPr lang="en-US" sz="4000">
                <a:latin typeface="Aptos Display"/>
              </a:rPr>
              <a:t> 1 (</a:t>
            </a:r>
            <a:r>
              <a:rPr lang="en-US" sz="4000" err="1">
                <a:latin typeface="Aptos Display"/>
              </a:rPr>
              <a:t>Páirt</a:t>
            </a:r>
            <a:r>
              <a:rPr lang="en-US" sz="4000">
                <a:latin typeface="Aptos Display"/>
              </a:rPr>
              <a:t> 1)</a:t>
            </a:r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A067B6-9020-A444-9512-5C2D18255AC4}"/>
              </a:ext>
            </a:extLst>
          </p:cNvPr>
          <p:cNvCxnSpPr>
            <a:cxnSpLocks/>
          </p:cNvCxnSpPr>
          <p:nvPr/>
        </p:nvCxnSpPr>
        <p:spPr bwMode="auto">
          <a:xfrm>
            <a:off x="8417168" y="1723777"/>
            <a:ext cx="0" cy="2324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</p:spPr>
      </p:cxnSp>
      <p:pic>
        <p:nvPicPr>
          <p:cNvPr id="59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D3BEE74A-A486-F797-8043-3FCB989C1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0" y="444969"/>
            <a:ext cx="482229" cy="48243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84F9B08-4D9E-A58E-6901-99C390ECFB3F}"/>
              </a:ext>
            </a:extLst>
          </p:cNvPr>
          <p:cNvSpPr/>
          <p:nvPr/>
        </p:nvSpPr>
        <p:spPr>
          <a:xfrm>
            <a:off x="286162" y="6526800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C48D98-2E84-ABA4-2777-CD9662B4B390}"/>
              </a:ext>
            </a:extLst>
          </p:cNvPr>
          <p:cNvSpPr txBox="1"/>
          <p:nvPr/>
        </p:nvSpPr>
        <p:spPr>
          <a:xfrm>
            <a:off x="4919989" y="3446584"/>
            <a:ext cx="131421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latin typeface="Aptos"/>
              </a:rPr>
              <a:t>Pioc</a:t>
            </a:r>
            <a:r>
              <a:rPr lang="en-US">
                <a:latin typeface="Aptos"/>
              </a:rPr>
              <a:t> </a:t>
            </a:r>
            <a:r>
              <a:rPr lang="en-US" err="1">
                <a:latin typeface="Aptos"/>
              </a:rPr>
              <a:t>Spride</a:t>
            </a:r>
            <a:r>
              <a:rPr lang="en-US">
                <a:latin typeface="Aptos"/>
              </a:rPr>
              <a:t> I </a:t>
            </a:r>
            <a:r>
              <a:rPr lang="en-US" err="1">
                <a:latin typeface="Aptos"/>
                <a:ea typeface="+mn-lt"/>
                <a:cs typeface="+mn-lt"/>
              </a:rPr>
              <a:t>g</a:t>
            </a:r>
            <a:r>
              <a:rPr lang="en-US" err="1">
                <a:ea typeface="+mn-lt"/>
                <a:cs typeface="+mn-lt"/>
              </a:rPr>
              <a:t>cúinne</a:t>
            </a:r>
            <a:r>
              <a:rPr lang="en-US">
                <a:ea typeface="+mn-lt"/>
                <a:cs typeface="+mn-lt"/>
              </a:rPr>
              <a:t> ag an </a:t>
            </a:r>
            <a:r>
              <a:rPr lang="en-US" err="1">
                <a:ea typeface="+mn-lt"/>
                <a:cs typeface="+mn-lt"/>
              </a:rPr>
              <a:t>bhún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dheis</a:t>
            </a:r>
            <a:endParaRPr lang="en-US">
              <a:latin typeface="Apto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FD93D9-8C8A-5462-CE20-E87C49F018CE}"/>
              </a:ext>
            </a:extLst>
          </p:cNvPr>
          <p:cNvGrpSpPr/>
          <p:nvPr/>
        </p:nvGrpSpPr>
        <p:grpSpPr>
          <a:xfrm>
            <a:off x="1566574" y="1254369"/>
            <a:ext cx="3347594" cy="5233068"/>
            <a:chOff x="1566574" y="1172307"/>
            <a:chExt cx="3347594" cy="5233068"/>
          </a:xfrm>
        </p:grpSpPr>
        <p:pic>
          <p:nvPicPr>
            <p:cNvPr id="3" name="Picture 2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22CAA62E-6040-9AA2-FA68-072BACD6F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8694" y="1649656"/>
              <a:ext cx="3345474" cy="355868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DA1266-F9F2-D494-0133-0294BC6F7433}"/>
                </a:ext>
              </a:extLst>
            </p:cNvPr>
            <p:cNvSpPr txBox="1"/>
            <p:nvPr/>
          </p:nvSpPr>
          <p:spPr>
            <a:xfrm>
              <a:off x="1570893" y="1172307"/>
              <a:ext cx="3341077" cy="477054"/>
            </a:xfrm>
            <a:prstGeom prst="rect">
              <a:avLst/>
            </a:prstGeom>
            <a:solidFill>
              <a:schemeClr val="tx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500" err="1">
                  <a:solidFill>
                    <a:schemeClr val="bg1"/>
                  </a:solidFill>
                  <a:latin typeface="Aptos"/>
                </a:rPr>
                <a:t>Stáitse</a:t>
              </a:r>
              <a:r>
                <a:rPr lang="en-US" sz="2500">
                  <a:solidFill>
                    <a:schemeClr val="bg1"/>
                  </a:solidFill>
                  <a:latin typeface="Aptos"/>
                </a:rPr>
                <a:t> </a:t>
              </a:r>
              <a:r>
                <a:rPr lang="en-US" sz="2500" err="1">
                  <a:solidFill>
                    <a:schemeClr val="bg1"/>
                  </a:solidFill>
                  <a:latin typeface="Aptos"/>
                </a:rPr>
                <a:t>agus</a:t>
              </a:r>
              <a:r>
                <a:rPr lang="en-US" sz="2500">
                  <a:solidFill>
                    <a:schemeClr val="bg1"/>
                  </a:solidFill>
                  <a:latin typeface="Aptos"/>
                </a:rPr>
                <a:t> </a:t>
              </a:r>
              <a:r>
                <a:rPr lang="en-US" sz="2500" err="1">
                  <a:solidFill>
                    <a:schemeClr val="bg1"/>
                  </a:solidFill>
                  <a:latin typeface="Aptos"/>
                </a:rPr>
                <a:t>Sprid</a:t>
              </a:r>
              <a:endParaRPr lang="en-US" err="1">
                <a:solidFill>
                  <a:schemeClr val="bg1"/>
                </a:solidFill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5CF1DD16-AF42-23D0-91A6-3D0E1C10594C}"/>
                </a:ext>
              </a:extLst>
            </p:cNvPr>
            <p:cNvSpPr txBox="1"/>
            <p:nvPr/>
          </p:nvSpPr>
          <p:spPr>
            <a:xfrm>
              <a:off x="1566574" y="5205046"/>
              <a:ext cx="3345395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/>
                <a:buChar char="•"/>
              </a:pPr>
              <a:r>
                <a:rPr lang="en-US" err="1">
                  <a:latin typeface="Aptos"/>
                </a:rPr>
                <a:t>Pioc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Chúlra</a:t>
              </a:r>
              <a:r>
                <a:rPr lang="en-US">
                  <a:latin typeface="Aptos"/>
                </a:rPr>
                <a:t> de do </a:t>
              </a:r>
              <a:r>
                <a:rPr lang="en-US" err="1">
                  <a:latin typeface="Aptos"/>
                </a:rPr>
                <a:t>rogha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féin</a:t>
              </a:r>
              <a:endParaRPr lang="en-US">
                <a:latin typeface="Aptos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>
                  <a:latin typeface="Aptos"/>
                </a:rPr>
                <a:t>Brú </a:t>
              </a:r>
              <a:r>
                <a:rPr lang="en-US" err="1">
                  <a:latin typeface="Aptos"/>
                </a:rPr>
                <a:t>ar</a:t>
              </a:r>
              <a:r>
                <a:rPr lang="en-US">
                  <a:latin typeface="Aptos"/>
                </a:rPr>
                <a:t> an </a:t>
              </a:r>
              <a:r>
                <a:rPr lang="en-US" err="1">
                  <a:latin typeface="Aptos"/>
                </a:rPr>
                <a:t>Spirid“Elf</a:t>
              </a:r>
              <a:r>
                <a:rPr lang="en-US">
                  <a:latin typeface="Aptos"/>
                </a:rPr>
                <a:t>” </a:t>
              </a:r>
              <a:endParaRPr lang="en-IE"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IE" err="1">
                  <a:latin typeface="Aptos"/>
                </a:rPr>
                <a:t>chuir</a:t>
              </a:r>
              <a:r>
                <a:rPr lang="en-IE">
                  <a:latin typeface="Aptos"/>
                </a:rPr>
                <a:t> </a:t>
              </a:r>
              <a:r>
                <a:rPr lang="en-IE" err="1">
                  <a:latin typeface="Aptos"/>
                </a:rPr>
                <a:t>méad</a:t>
              </a:r>
              <a:r>
                <a:rPr lang="en-IE">
                  <a:latin typeface="Aptos"/>
                </a:rPr>
                <a:t> an </a:t>
              </a:r>
              <a:r>
                <a:rPr lang="en-IE" err="1">
                  <a:latin typeface="Aptos"/>
                </a:rPr>
                <a:t>sprid</a:t>
              </a:r>
              <a:r>
                <a:rPr lang="en-IE">
                  <a:latin typeface="Aptos"/>
                </a:rPr>
                <a:t> go 40!</a:t>
              </a:r>
              <a:endParaRPr lang="en-US">
                <a:latin typeface="Aptos"/>
              </a:endParaRPr>
            </a:p>
            <a:p>
              <a:pPr marL="285750" indent="-285750">
                <a:buFont typeface="Arial"/>
                <a:buChar char="•"/>
              </a:pPr>
              <a:endParaRPr lang="en-US">
                <a:latin typeface="Apto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312BB95-40C3-B572-0DD7-7424D5FE6B79}"/>
              </a:ext>
            </a:extLst>
          </p:cNvPr>
          <p:cNvGrpSpPr/>
          <p:nvPr/>
        </p:nvGrpSpPr>
        <p:grpSpPr>
          <a:xfrm>
            <a:off x="7607655" y="1254370"/>
            <a:ext cx="3676216" cy="5396014"/>
            <a:chOff x="7863390" y="1924049"/>
            <a:chExt cx="3083688" cy="51760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86048F-C50A-CFE8-6834-042983CBEFDD}"/>
                </a:ext>
              </a:extLst>
            </p:cNvPr>
            <p:cNvSpPr txBox="1"/>
            <p:nvPr/>
          </p:nvSpPr>
          <p:spPr>
            <a:xfrm>
              <a:off x="7863909" y="1924049"/>
              <a:ext cx="3083169" cy="826645"/>
            </a:xfrm>
            <a:prstGeom prst="rect">
              <a:avLst/>
            </a:prstGeom>
            <a:solidFill>
              <a:schemeClr val="tx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500" err="1">
                  <a:solidFill>
                    <a:schemeClr val="bg1"/>
                  </a:solidFill>
                  <a:latin typeface="Aptos"/>
                </a:rPr>
                <a:t>Chuir</a:t>
              </a:r>
              <a:r>
                <a:rPr lang="en-US" sz="2500">
                  <a:solidFill>
                    <a:schemeClr val="bg1"/>
                  </a:solidFill>
                  <a:latin typeface="Aptos"/>
                </a:rPr>
                <a:t> an </a:t>
              </a:r>
              <a:r>
                <a:rPr lang="en-US" sz="2500" err="1">
                  <a:solidFill>
                    <a:schemeClr val="bg1"/>
                  </a:solidFill>
                  <a:latin typeface="Aptos"/>
                </a:rPr>
                <a:t>spirid</a:t>
              </a:r>
              <a:r>
                <a:rPr lang="en-US" sz="2500">
                  <a:solidFill>
                    <a:schemeClr val="bg1"/>
                  </a:solidFill>
                  <a:latin typeface="Aptos"/>
                </a:rPr>
                <a:t> in </a:t>
              </a:r>
              <a:r>
                <a:rPr lang="en-US" sz="2500" err="1">
                  <a:solidFill>
                    <a:schemeClr val="bg1"/>
                  </a:solidFill>
                  <a:latin typeface="Aptos"/>
                </a:rPr>
                <a:t>eagar</a:t>
              </a:r>
            </a:p>
            <a:p>
              <a:endParaRPr lang="en-US" sz="2500">
                <a:solidFill>
                  <a:schemeClr val="bg1"/>
                </a:solidFill>
                <a:latin typeface="Aptos"/>
              </a:endParaRPr>
            </a:p>
          </p:txBody>
        </p:sp>
        <p:pic>
          <p:nvPicPr>
            <p:cNvPr id="19" name="Picture 18" descr="A screenshot of a cartoon&#10;&#10;AI-generated content may be incorrect.">
              <a:extLst>
                <a:ext uri="{FF2B5EF4-FFF2-40B4-BE49-F238E27FC236}">
                  <a16:creationId xmlns:a16="http://schemas.microsoft.com/office/drawing/2014/main" id="{363C504B-90F8-E01D-9547-C6D633BE7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63907" y="2383416"/>
              <a:ext cx="3083169" cy="278120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BE97F8-24A3-C1F5-6772-BC94AC4E8351}"/>
                </a:ext>
              </a:extLst>
            </p:cNvPr>
            <p:cNvSpPr txBox="1"/>
            <p:nvPr/>
          </p:nvSpPr>
          <p:spPr>
            <a:xfrm>
              <a:off x="7863390" y="5151582"/>
              <a:ext cx="3000273" cy="19485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>
                  <a:latin typeface="Aptos"/>
                </a:rPr>
                <a:t>Do </a:t>
              </a:r>
              <a:r>
                <a:rPr lang="en-US" err="1">
                  <a:latin typeface="Aptos"/>
                </a:rPr>
                <a:t>gach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culaith</a:t>
              </a:r>
              <a:r>
                <a:rPr lang="en-US">
                  <a:latin typeface="Aptos"/>
                </a:rPr>
                <a:t>.</a:t>
              </a:r>
              <a:endParaRPr lang="en-US">
                <a:ea typeface="Calibri" panose="020F0502020204030204"/>
                <a:cs typeface="Calibri" panose="020F0502020204030204"/>
              </a:endParaRPr>
            </a:p>
            <a:p>
              <a:pPr marL="285750" indent="-285750">
                <a:buFont typeface="Arial"/>
                <a:buChar char="•"/>
              </a:pPr>
              <a:endParaRPr lang="en-US">
                <a:latin typeface="Aptos"/>
              </a:endParaRPr>
            </a:p>
            <a:p>
              <a:pPr marL="285750" indent="-285750">
                <a:buFont typeface="Arial,Sans-Serif"/>
                <a:buChar char="•"/>
              </a:pPr>
              <a:r>
                <a:rPr lang="en-US">
                  <a:latin typeface="Aptos"/>
                </a:rPr>
                <a:t>Brú </a:t>
              </a:r>
              <a:r>
                <a:rPr lang="en-US" err="1">
                  <a:latin typeface="Aptos"/>
                </a:rPr>
                <a:t>ar</a:t>
              </a:r>
              <a:r>
                <a:rPr lang="en-US">
                  <a:latin typeface="Aptos"/>
                </a:rPr>
                <a:t> “</a:t>
              </a:r>
              <a:r>
                <a:rPr lang="en-US" err="1">
                  <a:latin typeface="Aptos"/>
                </a:rPr>
                <a:t>Líon</a:t>
              </a:r>
              <a:r>
                <a:rPr lang="en-US">
                  <a:latin typeface="Aptos"/>
                </a:rPr>
                <a:t>”</a:t>
              </a:r>
            </a:p>
            <a:p>
              <a:pPr marL="285750" indent="-285750">
                <a:buFont typeface="Arial,Sans-Serif"/>
                <a:buChar char="•"/>
              </a:pPr>
              <a:endParaRPr lang="en-US">
                <a:latin typeface="Aptos"/>
              </a:endParaRPr>
            </a:p>
            <a:p>
              <a:pPr marL="285750" indent="-285750">
                <a:buFont typeface="Arial,Sans-Serif"/>
                <a:buChar char="•"/>
              </a:pPr>
              <a:r>
                <a:rPr lang="en-US" err="1">
                  <a:latin typeface="Aptos"/>
                </a:rPr>
                <a:t>Clic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ar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chorp</a:t>
              </a:r>
              <a:r>
                <a:rPr lang="en-US">
                  <a:latin typeface="Aptos"/>
                </a:rPr>
                <a:t> an Elf </a:t>
              </a:r>
              <a:r>
                <a:rPr lang="en-US" err="1">
                  <a:latin typeface="Aptos"/>
                </a:rPr>
                <a:t>chun</a:t>
              </a:r>
              <a:r>
                <a:rPr lang="en-US">
                  <a:latin typeface="Aptos"/>
                </a:rPr>
                <a:t> an </a:t>
              </a:r>
              <a:r>
                <a:rPr lang="en-US" err="1">
                  <a:latin typeface="Aptos"/>
                </a:rPr>
                <a:t>píosa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chorp</a:t>
              </a:r>
              <a:r>
                <a:rPr lang="en-US">
                  <a:latin typeface="Aptos"/>
                </a:rPr>
                <a:t> sin a </a:t>
              </a:r>
              <a:r>
                <a:rPr lang="en-US" err="1">
                  <a:latin typeface="Aptos"/>
                </a:rPr>
                <a:t>athrú</a:t>
              </a:r>
              <a:r>
                <a:rPr lang="en-US">
                  <a:latin typeface="Aptos"/>
                </a:rPr>
                <a:t>.</a:t>
              </a:r>
            </a:p>
            <a:p>
              <a:endParaRPr lang="en-US">
                <a:latin typeface="Aptos"/>
                <a:ea typeface="Calibri" panose="020F0502020204030204"/>
                <a:cs typeface="Calibri" panose="020F0502020204030204"/>
              </a:endParaRPr>
            </a:p>
          </p:txBody>
        </p:sp>
      </p:grpSp>
      <p:sp>
        <p:nvSpPr>
          <p:cNvPr id="5" name="Arrow: Right 4">
            <a:extLst>
              <a:ext uri="{FF2B5EF4-FFF2-40B4-BE49-F238E27FC236}">
                <a16:creationId xmlns:a16="http://schemas.microsoft.com/office/drawing/2014/main" id="{B31CB881-944E-B663-1288-EB1B8CD65BA4}"/>
              </a:ext>
            </a:extLst>
          </p:cNvPr>
          <p:cNvSpPr/>
          <p:nvPr/>
        </p:nvSpPr>
        <p:spPr>
          <a:xfrm>
            <a:off x="7320954" y="2337673"/>
            <a:ext cx="571237" cy="2352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E4073E4-6746-595B-DE5D-7A3C5E2C3731}"/>
              </a:ext>
            </a:extLst>
          </p:cNvPr>
          <p:cNvSpPr/>
          <p:nvPr/>
        </p:nvSpPr>
        <p:spPr>
          <a:xfrm>
            <a:off x="7302208" y="3203119"/>
            <a:ext cx="596250" cy="2418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8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7DF8D-EC37-74F8-4DFD-90B853E9D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D46B-4C8B-7741-B399-F93EF07D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95692"/>
          </a:xfrm>
        </p:spPr>
        <p:txBody>
          <a:bodyPr>
            <a:normAutofit/>
          </a:bodyPr>
          <a:lstStyle/>
          <a:p>
            <a:r>
              <a:rPr lang="en-US"/>
              <a:t>Nollaig Shona Duit – </a:t>
            </a:r>
            <a:r>
              <a:rPr lang="en-US" err="1"/>
              <a:t>Leibhéal</a:t>
            </a:r>
            <a:r>
              <a:rPr lang="en-US"/>
              <a:t> 1 (</a:t>
            </a:r>
            <a:r>
              <a:rPr lang="en-US" err="1"/>
              <a:t>Páirt</a:t>
            </a:r>
            <a:r>
              <a:rPr lang="en-US"/>
              <a:t> 2) </a:t>
            </a:r>
            <a:br>
              <a:rPr lang="en-US"/>
            </a:br>
            <a:endParaRPr lang="en-US" sz="18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209CD0-73DC-AC5A-CF31-8CACDEB44F14}"/>
              </a:ext>
            </a:extLst>
          </p:cNvPr>
          <p:cNvSpPr txBox="1"/>
          <p:nvPr/>
        </p:nvSpPr>
        <p:spPr>
          <a:xfrm>
            <a:off x="9459684" y="4909062"/>
            <a:ext cx="225334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/>
              <a:t>Ba </a:t>
            </a:r>
            <a:r>
              <a:rPr lang="en-IE" err="1"/>
              <a:t>cheart</a:t>
            </a:r>
            <a:r>
              <a:rPr lang="en-IE"/>
              <a:t> go </a:t>
            </a:r>
            <a:r>
              <a:rPr lang="en-IE" err="1"/>
              <a:t>mbeadh</a:t>
            </a:r>
            <a:r>
              <a:rPr lang="en-IE"/>
              <a:t> an </a:t>
            </a:r>
            <a:r>
              <a:rPr lang="en-IE" err="1"/>
              <a:t>scór</a:t>
            </a:r>
            <a:r>
              <a:rPr lang="en-IE"/>
              <a:t> le </a:t>
            </a:r>
            <a:r>
              <a:rPr lang="en-IE" err="1"/>
              <a:t>feiceáil</a:t>
            </a:r>
            <a:r>
              <a:rPr lang="en-IE"/>
              <a:t> </a:t>
            </a:r>
            <a:r>
              <a:rPr lang="en-IE" err="1"/>
              <a:t>sa</a:t>
            </a:r>
            <a:r>
              <a:rPr lang="en-IE"/>
              <a:t> </a:t>
            </a:r>
            <a:r>
              <a:rPr lang="en-IE" err="1"/>
              <a:t>chúinne</a:t>
            </a:r>
            <a:r>
              <a:rPr lang="en-IE"/>
              <a:t> </a:t>
            </a:r>
            <a:r>
              <a:rPr lang="en-IE" err="1"/>
              <a:t>uachtarach</a:t>
            </a:r>
            <a:r>
              <a:rPr lang="en-IE"/>
              <a:t> </a:t>
            </a:r>
            <a:r>
              <a:rPr lang="en-IE" err="1"/>
              <a:t>ar</a:t>
            </a:r>
            <a:r>
              <a:rPr lang="en-IE"/>
              <a:t> </a:t>
            </a:r>
            <a:r>
              <a:rPr lang="en-IE" err="1"/>
              <a:t>chlé</a:t>
            </a:r>
            <a:r>
              <a:rPr lang="en-IE"/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668002-E153-B804-D1D7-4842AC81A32B}"/>
              </a:ext>
            </a:extLst>
          </p:cNvPr>
          <p:cNvGrpSpPr/>
          <p:nvPr/>
        </p:nvGrpSpPr>
        <p:grpSpPr>
          <a:xfrm>
            <a:off x="4760695" y="1418419"/>
            <a:ext cx="3705346" cy="4690973"/>
            <a:chOff x="5234006" y="1418419"/>
            <a:chExt cx="3248932" cy="469097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94B49A-C7FE-EB87-DCD7-9FDFD7457ED6}"/>
                </a:ext>
              </a:extLst>
            </p:cNvPr>
            <p:cNvSpPr txBox="1"/>
            <p:nvPr/>
          </p:nvSpPr>
          <p:spPr>
            <a:xfrm>
              <a:off x="5234006" y="4909063"/>
              <a:ext cx="3248932" cy="120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IE"/>
                <a:t>Nuair a </a:t>
              </a:r>
              <a:r>
                <a:rPr lang="en-IE" err="1"/>
                <a:t>chliceáiltear</a:t>
              </a:r>
              <a:r>
                <a:rPr lang="en-IE"/>
                <a:t> </a:t>
              </a:r>
              <a:r>
                <a:rPr lang="en-IE" err="1"/>
                <a:t>ar</a:t>
              </a:r>
              <a:r>
                <a:rPr lang="en-IE"/>
                <a:t> an </a:t>
              </a:r>
              <a:r>
                <a:rPr lang="en-IE" err="1"/>
                <a:t>mbratach</a:t>
              </a:r>
              <a:r>
                <a:rPr lang="en-IE"/>
                <a:t> </a:t>
              </a:r>
              <a:r>
                <a:rPr lang="en-IE" err="1"/>
                <a:t>ghlas</a:t>
              </a:r>
              <a:r>
                <a:rPr lang="en-IE"/>
                <a:t> </a:t>
              </a:r>
              <a:r>
                <a:rPr lang="en-IE" err="1"/>
                <a:t>ba</a:t>
              </a:r>
              <a:r>
                <a:rPr lang="en-IE"/>
                <a:t> </a:t>
              </a:r>
              <a:r>
                <a:rPr lang="en-IE" err="1"/>
                <a:t>chóir</a:t>
              </a:r>
              <a:r>
                <a:rPr lang="en-IE"/>
                <a:t> go </a:t>
              </a:r>
              <a:r>
                <a:rPr lang="en-IE" err="1"/>
                <a:t>mbeadh</a:t>
              </a:r>
              <a:r>
                <a:rPr lang="en-IE"/>
                <a:t> </a:t>
              </a:r>
              <a:r>
                <a:rPr lang="en-IE" err="1"/>
                <a:t>clár</a:t>
              </a:r>
              <a:r>
                <a:rPr lang="en-IE"/>
                <a:t> </a:t>
              </a:r>
              <a:r>
                <a:rPr lang="en-IE" err="1"/>
                <a:t>scórála</a:t>
              </a:r>
              <a:r>
                <a:rPr lang="en-IE"/>
                <a:t> le </a:t>
              </a:r>
              <a:r>
                <a:rPr lang="en-IE" err="1"/>
                <a:t>feiceáil</a:t>
              </a:r>
              <a:r>
                <a:rPr lang="en-IE"/>
                <a:t> </a:t>
              </a:r>
              <a:r>
                <a:rPr lang="en-IE" err="1"/>
                <a:t>ar</a:t>
              </a:r>
              <a:r>
                <a:rPr lang="en-IE"/>
                <a:t> an </a:t>
              </a:r>
              <a:r>
                <a:rPr lang="en-IE" err="1"/>
                <a:t>scáileán</a:t>
              </a:r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40BD62-6345-F5FA-B547-2C196D612430}"/>
                </a:ext>
              </a:extLst>
            </p:cNvPr>
            <p:cNvSpPr txBox="1"/>
            <p:nvPr/>
          </p:nvSpPr>
          <p:spPr>
            <a:xfrm>
              <a:off x="5337945" y="1418419"/>
              <a:ext cx="314499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IE" sz="2400" err="1">
                  <a:solidFill>
                    <a:schemeClr val="bg1"/>
                  </a:solidFill>
                </a:rPr>
                <a:t>Clár</a:t>
              </a:r>
              <a:r>
                <a:rPr lang="en-IE" sz="2400">
                  <a:solidFill>
                    <a:schemeClr val="bg1"/>
                  </a:solidFill>
                </a:rPr>
                <a:t>- </a:t>
              </a:r>
              <a:r>
                <a:rPr lang="en-IE" sz="2400" err="1">
                  <a:solidFill>
                    <a:schemeClr val="bg1"/>
                  </a:solidFill>
                </a:rPr>
                <a:t>scórála</a:t>
              </a:r>
              <a:r>
                <a:rPr lang="en-IE" sz="2400">
                  <a:solidFill>
                    <a:schemeClr val="bg1"/>
                  </a:solidFill>
                </a:rPr>
                <a:t> </a:t>
              </a:r>
              <a:r>
                <a:rPr lang="en-IE">
                  <a:solidFill>
                    <a:schemeClr val="bg1"/>
                  </a:solidFill>
                </a:rPr>
                <a:t>- </a:t>
              </a:r>
              <a:r>
                <a:rPr lang="en-US" sz="2400" err="1">
                  <a:solidFill>
                    <a:schemeClr val="bg1"/>
                  </a:solidFill>
                </a:rPr>
                <a:t>Cód</a:t>
              </a:r>
              <a:endParaRPr lang="en-IE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0E183C-9294-65C3-7F08-86C5C4FA2152}"/>
              </a:ext>
            </a:extLst>
          </p:cNvPr>
          <p:cNvGrpSpPr/>
          <p:nvPr/>
        </p:nvGrpSpPr>
        <p:grpSpPr>
          <a:xfrm>
            <a:off x="721786" y="1414474"/>
            <a:ext cx="3381523" cy="4700608"/>
            <a:chOff x="721786" y="1414474"/>
            <a:chExt cx="3402877" cy="470060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8D58300-A809-13B1-3B9A-8FA2B7917A7C}"/>
                </a:ext>
              </a:extLst>
            </p:cNvPr>
            <p:cNvSpPr txBox="1"/>
            <p:nvPr/>
          </p:nvSpPr>
          <p:spPr>
            <a:xfrm>
              <a:off x="721786" y="4914753"/>
              <a:ext cx="3402876" cy="120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/>
                <a:t>Chun an </a:t>
              </a:r>
              <a:r>
                <a:rPr lang="en-US" err="1"/>
                <a:t>athróg</a:t>
              </a:r>
              <a:r>
                <a:rPr lang="en-US"/>
                <a:t> “</a:t>
              </a:r>
              <a:r>
                <a:rPr lang="en-US" err="1"/>
                <a:t>Scór</a:t>
              </a:r>
              <a:r>
                <a:rPr lang="en-US"/>
                <a:t>” a </a:t>
              </a:r>
              <a:r>
                <a:rPr lang="en-US" err="1"/>
                <a:t>cruthú</a:t>
              </a:r>
              <a:r>
                <a:rPr lang="en-US"/>
                <a:t> 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err="1"/>
                <a:t>Téigh</a:t>
              </a:r>
              <a:r>
                <a:rPr lang="en-US"/>
                <a:t> </a:t>
              </a:r>
              <a:r>
                <a:rPr lang="en-US" err="1"/>
                <a:t>chuig</a:t>
              </a:r>
              <a:r>
                <a:rPr lang="en-US"/>
                <a:t> “</a:t>
              </a:r>
              <a:r>
                <a:rPr lang="en-US" err="1"/>
                <a:t>athróg</a:t>
              </a:r>
              <a:r>
                <a:rPr lang="en-US"/>
                <a:t> ”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err="1"/>
                <a:t>Clic</a:t>
              </a:r>
              <a:r>
                <a:rPr lang="en-US"/>
                <a:t> “</a:t>
              </a:r>
              <a:r>
                <a:rPr lang="en-US" err="1"/>
                <a:t>cruthaigh</a:t>
              </a:r>
              <a:r>
                <a:rPr lang="en-US"/>
                <a:t> </a:t>
              </a:r>
              <a:r>
                <a:rPr lang="en-US" err="1"/>
                <a:t>athróg</a:t>
              </a:r>
              <a:r>
                <a:rPr lang="en-US"/>
                <a:t>”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/>
                <a:t>Agus </a:t>
              </a:r>
              <a:r>
                <a:rPr lang="en-US" err="1"/>
                <a:t>clóscríobh</a:t>
              </a:r>
              <a:r>
                <a:rPr lang="en-US"/>
                <a:t> “</a:t>
              </a:r>
              <a:r>
                <a:rPr lang="en-US" err="1"/>
                <a:t>Scór</a:t>
              </a:r>
              <a:r>
                <a:rPr lang="en-US"/>
                <a:t>”</a:t>
              </a:r>
              <a:endParaRPr lang="en-IE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C769C7-74DB-2F4D-7C79-B171564C9FC0}"/>
                </a:ext>
              </a:extLst>
            </p:cNvPr>
            <p:cNvSpPr txBox="1"/>
            <p:nvPr/>
          </p:nvSpPr>
          <p:spPr>
            <a:xfrm>
              <a:off x="721786" y="1414474"/>
              <a:ext cx="3402877" cy="5232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500">
                  <a:solidFill>
                    <a:schemeClr val="bg1"/>
                  </a:solidFill>
                </a:rPr>
                <a:t>Ag </a:t>
              </a:r>
              <a:r>
                <a:rPr lang="en-US" sz="2500" err="1">
                  <a:solidFill>
                    <a:schemeClr val="bg1"/>
                  </a:solidFill>
                </a:rPr>
                <a:t>cruthú</a:t>
              </a:r>
              <a:r>
                <a:rPr lang="en-US" sz="2500">
                  <a:solidFill>
                    <a:schemeClr val="bg1"/>
                  </a:solidFill>
                </a:rPr>
                <a:t> </a:t>
              </a:r>
              <a:r>
                <a:rPr lang="en-US" sz="2500" err="1">
                  <a:solidFill>
                    <a:schemeClr val="bg1"/>
                  </a:solidFill>
                </a:rPr>
                <a:t>athr</a:t>
              </a:r>
              <a:r>
                <a:rPr lang="en-US" sz="2800" err="1">
                  <a:solidFill>
                    <a:schemeClr val="bg1"/>
                  </a:solidFill>
                </a:rPr>
                <a:t>ó</a:t>
              </a:r>
              <a:r>
                <a:rPr lang="en-US" sz="2500" err="1">
                  <a:solidFill>
                    <a:schemeClr val="bg1"/>
                  </a:solidFill>
                </a:rPr>
                <a:t>g</a:t>
              </a:r>
              <a:endParaRPr lang="en-IE" sz="250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9581F4E-8A1E-9A0B-6524-1C93F317AE5C}"/>
              </a:ext>
            </a:extLst>
          </p:cNvPr>
          <p:cNvSpPr txBox="1"/>
          <p:nvPr/>
        </p:nvSpPr>
        <p:spPr>
          <a:xfrm>
            <a:off x="9241971" y="1414474"/>
            <a:ext cx="2688772" cy="477054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500">
                <a:solidFill>
                  <a:schemeClr val="bg1"/>
                </a:solidFill>
              </a:rPr>
              <a:t>Mar </a:t>
            </a:r>
            <a:r>
              <a:rPr lang="en-US" sz="2500" err="1">
                <a:solidFill>
                  <a:schemeClr val="bg1"/>
                </a:solidFill>
              </a:rPr>
              <a:t>Shampla</a:t>
            </a:r>
            <a:endParaRPr lang="en-IE" sz="2500" err="1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294A7F-1786-B099-0515-737DE96BB0E8}"/>
              </a:ext>
            </a:extLst>
          </p:cNvPr>
          <p:cNvSpPr txBox="1"/>
          <p:nvPr/>
        </p:nvSpPr>
        <p:spPr>
          <a:xfrm>
            <a:off x="1159328" y="6385096"/>
            <a:ext cx="98733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>
                <a:effectLst/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  <a:endParaRPr lang="en-IE" sz="10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2E6EC2-3444-3DFA-7016-168043B76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86" y="2207708"/>
            <a:ext cx="3381522" cy="23460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C03E68-91D8-7BFF-69F6-CF1F7715E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236" y="2063413"/>
            <a:ext cx="3586806" cy="25641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4595138-54D1-F75E-591F-BDA767525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970" y="2662344"/>
            <a:ext cx="2688773" cy="77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82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6832-B7B2-4E34-9C99-74B913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5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ptos Display"/>
              </a:rPr>
              <a:t>Nollaig Shona Duit – </a:t>
            </a:r>
            <a:r>
              <a:rPr lang="en-US" err="1">
                <a:latin typeface="Aptos Display"/>
              </a:rPr>
              <a:t>Leibhéal</a:t>
            </a:r>
            <a:r>
              <a:rPr lang="en-US">
                <a:latin typeface="Aptos Display"/>
              </a:rPr>
              <a:t> 1 (</a:t>
            </a:r>
            <a:r>
              <a:rPr lang="en-US" err="1">
                <a:solidFill>
                  <a:srgbClr val="000000"/>
                </a:solidFill>
                <a:latin typeface="Aptos Display"/>
              </a:rPr>
              <a:t>Páirt</a:t>
            </a:r>
            <a:r>
              <a:rPr lang="en-US">
                <a:solidFill>
                  <a:srgbClr val="000000"/>
                </a:solidFill>
                <a:latin typeface="Aptos Display"/>
              </a:rPr>
              <a:t> 3) </a:t>
            </a:r>
            <a:r>
              <a:rPr lang="en-US" b="1" err="1">
                <a:solidFill>
                  <a:srgbClr val="FF0000"/>
                </a:solidFill>
                <a:ea typeface="+mj-lt"/>
                <a:cs typeface="+mj-lt"/>
              </a:rPr>
              <a:t>ríomhaire</a:t>
            </a:r>
            <a:r>
              <a:rPr lang="en-US" b="1">
                <a:solidFill>
                  <a:srgbClr val="FF0000"/>
                </a:solidFill>
                <a:ea typeface="+mj-lt"/>
                <a:cs typeface="+mj-lt"/>
              </a:rPr>
              <a:t> </a:t>
            </a:r>
            <a:r>
              <a:rPr lang="en-US" b="1" err="1">
                <a:solidFill>
                  <a:srgbClr val="FF0000"/>
                </a:solidFill>
                <a:ea typeface="+mj-lt"/>
                <a:cs typeface="+mj-lt"/>
              </a:rPr>
              <a:t>glúine</a:t>
            </a:r>
            <a:br>
              <a:rPr lang="en-US" b="1">
                <a:solidFill>
                  <a:srgbClr val="FF0000"/>
                </a:solidFill>
              </a:rPr>
            </a:br>
            <a:endParaRPr lang="en-US">
              <a:ea typeface="Calibri Light"/>
              <a:cs typeface="Calibri Light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A067B6-9020-A444-9512-5C2D18255AC4}"/>
              </a:ext>
            </a:extLst>
          </p:cNvPr>
          <p:cNvCxnSpPr>
            <a:cxnSpLocks/>
          </p:cNvCxnSpPr>
          <p:nvPr/>
        </p:nvCxnSpPr>
        <p:spPr bwMode="auto">
          <a:xfrm>
            <a:off x="7482999" y="2396945"/>
            <a:ext cx="0" cy="2324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27FD144-021F-305E-7DF0-4BC98DE5A74A}"/>
              </a:ext>
            </a:extLst>
          </p:cNvPr>
          <p:cNvSpPr>
            <a:spLocks/>
          </p:cNvSpPr>
          <p:nvPr/>
        </p:nvSpPr>
        <p:spPr>
          <a:xfrm>
            <a:off x="3992592" y="1210487"/>
            <a:ext cx="3608937" cy="40011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ctr">
            <a:spAutoFit/>
          </a:bodyPr>
          <a:lstStyle/>
          <a:p>
            <a:pPr marL="0" lvl="1" algn="ctr" defTabSz="914354">
              <a:defRPr/>
            </a:pPr>
            <a:r>
              <a:rPr lang="en-US" sz="2000" err="1">
                <a:solidFill>
                  <a:schemeClr val="bg1"/>
                </a:solidFill>
                <a:latin typeface="Ericsson Hilda"/>
              </a:rPr>
              <a:t>Sprid</a:t>
            </a:r>
            <a:r>
              <a:rPr lang="en-US" sz="2000">
                <a:solidFill>
                  <a:schemeClr val="bg1"/>
                </a:solidFill>
                <a:latin typeface="Ericsson Hilda"/>
              </a:rPr>
              <a:t> Elf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ricsson Hilda"/>
            </a:endParaRPr>
          </a:p>
        </p:txBody>
      </p:sp>
      <p:pic>
        <p:nvPicPr>
          <p:cNvPr id="59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D3BEE74A-A486-F797-8043-3FCB989C1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987" y="246293"/>
            <a:ext cx="482229" cy="48243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84F9B08-4D9E-A58E-6901-99C390ECFB3F}"/>
              </a:ext>
            </a:extLst>
          </p:cNvPr>
          <p:cNvSpPr/>
          <p:nvPr/>
        </p:nvSpPr>
        <p:spPr>
          <a:xfrm>
            <a:off x="286162" y="6526800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27610E-5ACE-62BE-511E-718F2625489D}"/>
              </a:ext>
            </a:extLst>
          </p:cNvPr>
          <p:cNvGrpSpPr/>
          <p:nvPr/>
        </p:nvGrpSpPr>
        <p:grpSpPr>
          <a:xfrm>
            <a:off x="286771" y="1193570"/>
            <a:ext cx="3262393" cy="5192158"/>
            <a:chOff x="252717" y="1193631"/>
            <a:chExt cx="3413676" cy="51346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7F5337E-78AC-3240-A550-AF21BCB4671E}"/>
                </a:ext>
              </a:extLst>
            </p:cNvPr>
            <p:cNvSpPr>
              <a:spLocks/>
            </p:cNvSpPr>
            <p:nvPr/>
          </p:nvSpPr>
          <p:spPr>
            <a:xfrm>
              <a:off x="256022" y="1193631"/>
              <a:ext cx="3410371" cy="76092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45720" rIns="91440" bIns="45720" anchor="ctr">
              <a:spAutoFit/>
            </a:bodyPr>
            <a:lstStyle/>
            <a:p>
              <a:pPr marL="0" lvl="1" algn="ctr" defTabSz="914354">
                <a:defRPr/>
              </a:pPr>
              <a:r>
                <a:rPr lang="en-US" sz="2000" err="1">
                  <a:solidFill>
                    <a:schemeClr val="bg1"/>
                  </a:solidFill>
                  <a:latin typeface="Ericsson Hilda"/>
                </a:rPr>
                <a:t>Sprid</a:t>
              </a:r>
              <a:r>
                <a:rPr lang="en-US" sz="2000">
                  <a:solidFill>
                    <a:schemeClr val="bg1"/>
                  </a:solidFill>
                  <a:latin typeface="Ericsson Hilda"/>
                </a:rPr>
                <a:t> Elf </a:t>
              </a:r>
              <a:r>
                <a:rPr lang="en-IE">
                  <a:solidFill>
                    <a:schemeClr val="bg1"/>
                  </a:solidFill>
                  <a:latin typeface="Aptos"/>
                </a:rPr>
                <a:t>- </a:t>
              </a:r>
              <a:r>
                <a:rPr lang="en-US" sz="2400" err="1">
                  <a:solidFill>
                    <a:schemeClr val="bg1"/>
                  </a:solidFill>
                  <a:latin typeface="Aptos"/>
                </a:rPr>
                <a:t>Cód</a:t>
              </a:r>
              <a:endParaRPr lang="en-US" sz="2400">
                <a:solidFill>
                  <a:schemeClr val="bg1"/>
                </a:solidFill>
                <a:latin typeface="Aptos"/>
              </a:endParaRPr>
            </a:p>
            <a:p>
              <a:pPr marL="0" lvl="1" algn="ctr" defTabSz="914354">
                <a:defRPr/>
              </a:pPr>
              <a:endParaRPr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</a:endParaRPr>
            </a:p>
          </p:txBody>
        </p:sp>
        <p:pic>
          <p:nvPicPr>
            <p:cNvPr id="3" name="Picture 2" descr="A screenshot of a computer screen&#10;&#10;AI-generated content may be incorrect.">
              <a:extLst>
                <a:ext uri="{FF2B5EF4-FFF2-40B4-BE49-F238E27FC236}">
                  <a16:creationId xmlns:a16="http://schemas.microsoft.com/office/drawing/2014/main" id="{21BECD9A-D5ED-F9DD-6E01-4EDD700EE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717" y="1613601"/>
              <a:ext cx="3407845" cy="4714717"/>
            </a:xfrm>
            <a:prstGeom prst="rect">
              <a:avLst/>
            </a:prstGeom>
          </p:spPr>
        </p:pic>
      </p:grpSp>
      <p:pic>
        <p:nvPicPr>
          <p:cNvPr id="5" name="Picture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15ECE5B7-572A-5C1A-E966-ACA288EED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782" y="2653810"/>
            <a:ext cx="4118465" cy="15503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FF3536-437E-69D7-9683-2904506D9D4D}"/>
              </a:ext>
            </a:extLst>
          </p:cNvPr>
          <p:cNvSpPr txBox="1"/>
          <p:nvPr/>
        </p:nvSpPr>
        <p:spPr>
          <a:xfrm>
            <a:off x="4243754" y="4724401"/>
            <a:ext cx="3106615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ptos"/>
              </a:rPr>
              <a:t>Chun </a:t>
            </a:r>
            <a:r>
              <a:rPr lang="en-US" err="1">
                <a:solidFill>
                  <a:srgbClr val="000000"/>
                </a:solidFill>
                <a:latin typeface="Aptos"/>
              </a:rPr>
              <a:t>cód</a:t>
            </a:r>
            <a:r>
              <a:rPr lang="en-US">
                <a:solidFill>
                  <a:srgbClr val="000000"/>
                </a:solidFill>
                <a:latin typeface="Aptos"/>
              </a:rPr>
              <a:t> a </a:t>
            </a:r>
            <a:r>
              <a:rPr lang="en-US" err="1">
                <a:solidFill>
                  <a:srgbClr val="000000"/>
                </a:solidFill>
                <a:latin typeface="Aptos"/>
              </a:rPr>
              <a:t>chuir</a:t>
            </a:r>
            <a:r>
              <a:rPr lang="en-US">
                <a:solidFill>
                  <a:srgbClr val="000000"/>
                </a:solidFill>
                <a:latin typeface="Aptos"/>
              </a:rPr>
              <a:t> </a:t>
            </a:r>
            <a:r>
              <a:rPr lang="en-US" err="1">
                <a:solidFill>
                  <a:srgbClr val="000000"/>
                </a:solidFill>
                <a:latin typeface="Aptos"/>
              </a:rPr>
              <a:t>isteach</a:t>
            </a:r>
            <a:r>
              <a:rPr lang="en-US">
                <a:solidFill>
                  <a:srgbClr val="000000"/>
                </a:solidFill>
                <a:latin typeface="Aptos"/>
              </a:rPr>
              <a:t>, </a:t>
            </a:r>
            <a:r>
              <a:rPr lang="en-US" err="1">
                <a:solidFill>
                  <a:srgbClr val="000000"/>
                </a:solidFill>
                <a:latin typeface="Aptos"/>
              </a:rPr>
              <a:t>cuir</a:t>
            </a:r>
            <a:r>
              <a:rPr lang="en-US">
                <a:solidFill>
                  <a:srgbClr val="000000"/>
                </a:solidFill>
                <a:latin typeface="Aptos"/>
              </a:rPr>
              <a:t> </a:t>
            </a:r>
            <a:r>
              <a:rPr lang="en-US" err="1">
                <a:solidFill>
                  <a:srgbClr val="000000"/>
                </a:solidFill>
                <a:latin typeface="Aptos"/>
              </a:rPr>
              <a:t>brú</a:t>
            </a:r>
            <a:r>
              <a:rPr lang="en-US">
                <a:solidFill>
                  <a:srgbClr val="000000"/>
                </a:solidFill>
                <a:latin typeface="Aptos"/>
              </a:rPr>
              <a:t> </a:t>
            </a:r>
            <a:r>
              <a:rPr lang="en-US" err="1">
                <a:solidFill>
                  <a:srgbClr val="000000"/>
                </a:solidFill>
                <a:latin typeface="Aptos"/>
              </a:rPr>
              <a:t>ar</a:t>
            </a:r>
            <a:r>
              <a:rPr lang="en-US">
                <a:solidFill>
                  <a:srgbClr val="000000"/>
                </a:solidFill>
                <a:latin typeface="Aptos"/>
              </a:rPr>
              <a:t> an </a:t>
            </a:r>
            <a:r>
              <a:rPr lang="en-US" err="1">
                <a:solidFill>
                  <a:srgbClr val="000000"/>
                </a:solidFill>
                <a:latin typeface="Aptos"/>
              </a:rPr>
              <a:t>sprid</a:t>
            </a:r>
            <a:r>
              <a:rPr lang="en-US">
                <a:solidFill>
                  <a:srgbClr val="000000"/>
                </a:solidFill>
                <a:latin typeface="Aptos"/>
              </a:rPr>
              <a:t> elf, </a:t>
            </a:r>
            <a:r>
              <a:rPr lang="en-US" err="1">
                <a:solidFill>
                  <a:srgbClr val="000000"/>
                </a:solidFill>
                <a:latin typeface="Aptos"/>
              </a:rPr>
              <a:t>sa</a:t>
            </a:r>
            <a:r>
              <a:rPr lang="en-US">
                <a:solidFill>
                  <a:srgbClr val="000000"/>
                </a:solidFill>
                <a:latin typeface="Aptos"/>
              </a:rPr>
              <a:t> </a:t>
            </a:r>
            <a:r>
              <a:rPr lang="en-US" err="1">
                <a:solidFill>
                  <a:srgbClr val="000000"/>
                </a:solidFill>
                <a:latin typeface="Aptos"/>
              </a:rPr>
              <a:t>chúinne</a:t>
            </a:r>
            <a:r>
              <a:rPr lang="en-US">
                <a:solidFill>
                  <a:srgbClr val="000000"/>
                </a:solidFill>
                <a:latin typeface="Aptos"/>
              </a:rPr>
              <a:t> ag bun </a:t>
            </a:r>
            <a:r>
              <a:rPr lang="en-US" err="1">
                <a:solidFill>
                  <a:srgbClr val="000000"/>
                </a:solidFill>
                <a:latin typeface="Aptos"/>
              </a:rPr>
              <a:t>ar</a:t>
            </a:r>
            <a:r>
              <a:rPr lang="en-US">
                <a:solidFill>
                  <a:srgbClr val="000000"/>
                </a:solidFill>
                <a:latin typeface="Aptos"/>
              </a:rPr>
              <a:t> </a:t>
            </a:r>
            <a:r>
              <a:rPr lang="en-US" err="1">
                <a:solidFill>
                  <a:srgbClr val="000000"/>
                </a:solidFill>
                <a:latin typeface="Aptos"/>
              </a:rPr>
              <a:t>dheis</a:t>
            </a:r>
            <a:endParaRPr lang="en-US">
              <a:solidFill>
                <a:srgbClr val="000000"/>
              </a:solidFill>
              <a:latin typeface="Apto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536988-7E43-47DD-C1A4-E4AC82106A0F}"/>
              </a:ext>
            </a:extLst>
          </p:cNvPr>
          <p:cNvGrpSpPr/>
          <p:nvPr/>
        </p:nvGrpSpPr>
        <p:grpSpPr>
          <a:xfrm>
            <a:off x="8264908" y="1118566"/>
            <a:ext cx="3471812" cy="5377603"/>
            <a:chOff x="8355622" y="800500"/>
            <a:chExt cx="3662311" cy="564979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A3A279F-8A2A-9D2E-257C-8A5CE686A06E}"/>
                </a:ext>
              </a:extLst>
            </p:cNvPr>
            <p:cNvSpPr>
              <a:spLocks/>
            </p:cNvSpPr>
            <p:nvPr/>
          </p:nvSpPr>
          <p:spPr>
            <a:xfrm>
              <a:off x="8356261" y="800500"/>
              <a:ext cx="3661287" cy="8083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45720" rIns="91440" bIns="45720" anchor="ctr">
              <a:spAutoFit/>
            </a:bodyPr>
            <a:lstStyle/>
            <a:p>
              <a:pPr lvl="1" defTabSz="914354">
                <a:defRPr/>
              </a:pPr>
              <a:r>
                <a:rPr lang="en-US" sz="2400">
                  <a:solidFill>
                    <a:schemeClr val="bg1"/>
                  </a:solidFill>
                  <a:latin typeface="Aptos"/>
                </a:rPr>
                <a:t>Mar </a:t>
              </a:r>
              <a:r>
                <a:rPr lang="en-US" sz="2400" err="1">
                  <a:solidFill>
                    <a:schemeClr val="bg1"/>
                  </a:solidFill>
                  <a:latin typeface="Aptos"/>
                </a:rPr>
                <a:t>Shampla</a:t>
              </a:r>
            </a:p>
            <a:p>
              <a:pPr marL="0" lvl="1" algn="ctr" defTabSz="914354">
                <a:defRPr/>
              </a:pPr>
              <a:endParaRPr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</a:endParaRPr>
            </a:p>
          </p:txBody>
        </p:sp>
        <p:pic>
          <p:nvPicPr>
            <p:cNvPr id="13" name="Picture 12" descr="A cartoon of a person&#10;&#10;AI-generated content may be incorrect.">
              <a:extLst>
                <a:ext uri="{FF2B5EF4-FFF2-40B4-BE49-F238E27FC236}">
                  <a16:creationId xmlns:a16="http://schemas.microsoft.com/office/drawing/2014/main" id="{CFF3ECCC-F5EB-7BCC-FC4B-DDCA80FA3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14752" y="1745989"/>
              <a:ext cx="2003181" cy="261937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9BE951-C5F4-C4F1-1A29-364A0DF9B065}"/>
                </a:ext>
              </a:extLst>
            </p:cNvPr>
            <p:cNvSpPr txBox="1"/>
            <p:nvPr/>
          </p:nvSpPr>
          <p:spPr>
            <a:xfrm>
              <a:off x="8804031" y="4607169"/>
              <a:ext cx="2743200" cy="1843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ptos"/>
                </a:rPr>
                <a:t>Bogainn an </a:t>
              </a:r>
              <a:r>
                <a:rPr lang="en-US" err="1">
                  <a:latin typeface="Aptos"/>
                </a:rPr>
                <a:t>cód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seo</a:t>
              </a:r>
              <a:r>
                <a:rPr lang="en-US">
                  <a:latin typeface="Aptos"/>
                </a:rPr>
                <a:t> an </a:t>
              </a:r>
              <a:r>
                <a:rPr lang="en-US" err="1">
                  <a:latin typeface="Aptos"/>
                </a:rPr>
                <a:t>sprid</a:t>
              </a:r>
              <a:r>
                <a:rPr lang="en-US">
                  <a:latin typeface="Aptos"/>
                </a:rPr>
                <a:t> Elf tr</a:t>
              </a:r>
              <a:r>
                <a:rPr lang="ga-IE">
                  <a:ea typeface="+mn-lt"/>
                  <a:cs typeface="+mn-lt"/>
                </a:rPr>
                <a:t>í</a:t>
              </a:r>
              <a:r>
                <a:rPr lang="en-US">
                  <a:latin typeface="Aptos"/>
                </a:rPr>
                <a:t> </a:t>
              </a:r>
              <a:r>
                <a:rPr lang="en-US" err="1">
                  <a:latin typeface="Aptos"/>
                </a:rPr>
                <a:t>ús</a:t>
              </a:r>
              <a:r>
                <a:rPr lang="pt-BR">
                  <a:latin typeface="Aptos"/>
                </a:rPr>
                <a:t>á</a:t>
              </a:r>
              <a:r>
                <a:rPr lang="en-US">
                  <a:latin typeface="Aptos"/>
                </a:rPr>
                <a:t>id </a:t>
              </a:r>
              <a:r>
                <a:rPr lang="en-US">
                  <a:latin typeface="Aptos"/>
                  <a:ea typeface="+mn-lt"/>
                  <a:cs typeface="+mn-lt"/>
                </a:rPr>
                <a:t>a </a:t>
              </a:r>
              <a:r>
                <a:rPr lang="en-US" err="1">
                  <a:latin typeface="Aptos"/>
                  <a:ea typeface="+mn-lt"/>
                  <a:cs typeface="+mn-lt"/>
                </a:rPr>
                <a:t>bhaint</a:t>
              </a:r>
              <a:r>
                <a:rPr lang="en-US">
                  <a:latin typeface="Aptos"/>
                  <a:ea typeface="+mn-lt"/>
                  <a:cs typeface="+mn-lt"/>
                </a:rPr>
                <a:t> as </a:t>
              </a:r>
              <a:r>
                <a:rPr lang="en-US" err="1">
                  <a:ea typeface="+mn-lt"/>
                  <a:cs typeface="+mn-lt"/>
                </a:rPr>
                <a:t>na</a:t>
              </a:r>
              <a:r>
                <a:rPr lang="en-US">
                  <a:ea typeface="+mn-lt"/>
                  <a:cs typeface="+mn-lt"/>
                </a:rPr>
                <a:t> </a:t>
              </a:r>
              <a:r>
                <a:rPr lang="en-US" err="1">
                  <a:ea typeface="+mn-lt"/>
                  <a:cs typeface="+mn-lt"/>
                </a:rPr>
                <a:t>heochracha</a:t>
              </a:r>
              <a:r>
                <a:rPr lang="en-US">
                  <a:ea typeface="+mn-lt"/>
                  <a:cs typeface="+mn-lt"/>
                </a:rPr>
                <a:t> </a:t>
              </a:r>
              <a:r>
                <a:rPr lang="en-US" err="1">
                  <a:ea typeface="+mn-lt"/>
                  <a:cs typeface="+mn-lt"/>
                </a:rPr>
                <a:t>treo</a:t>
              </a:r>
              <a:r>
                <a:rPr lang="en-US">
                  <a:ea typeface="+mn-lt"/>
                  <a:cs typeface="+mn-lt"/>
                </a:rPr>
                <a:t> </a:t>
              </a:r>
              <a:r>
                <a:rPr lang="en-US" err="1">
                  <a:ea typeface="+mn-lt"/>
                  <a:cs typeface="+mn-lt"/>
                </a:rPr>
                <a:t>sa</a:t>
              </a:r>
              <a:r>
                <a:rPr lang="en-US">
                  <a:ea typeface="+mn-lt"/>
                  <a:cs typeface="+mn-lt"/>
                </a:rPr>
                <a:t> </a:t>
              </a:r>
              <a:r>
                <a:rPr lang="en-US" err="1">
                  <a:latin typeface="Aptos"/>
                  <a:ea typeface="+mn-lt"/>
                  <a:cs typeface="+mn-lt"/>
                </a:rPr>
                <a:t>chúinne</a:t>
              </a:r>
              <a:r>
                <a:rPr lang="en-US">
                  <a:latin typeface="Aptos"/>
                  <a:ea typeface="+mn-lt"/>
                  <a:cs typeface="+mn-lt"/>
                </a:rPr>
                <a:t> ag bun </a:t>
              </a:r>
              <a:r>
                <a:rPr lang="en-US" err="1">
                  <a:latin typeface="Aptos"/>
                  <a:ea typeface="+mn-lt"/>
                  <a:cs typeface="+mn-lt"/>
                </a:rPr>
                <a:t>ar</a:t>
              </a:r>
              <a:r>
                <a:rPr lang="en-US">
                  <a:latin typeface="Aptos"/>
                  <a:ea typeface="+mn-lt"/>
                  <a:cs typeface="+mn-lt"/>
                </a:rPr>
                <a:t> </a:t>
              </a:r>
              <a:r>
                <a:rPr lang="en-US" err="1">
                  <a:latin typeface="Aptos"/>
                  <a:ea typeface="+mn-lt"/>
                  <a:cs typeface="+mn-lt"/>
                </a:rPr>
                <a:t>dheis</a:t>
              </a:r>
              <a:r>
                <a:rPr lang="en-US">
                  <a:latin typeface="Aptos"/>
                  <a:ea typeface="+mn-lt"/>
                  <a:cs typeface="+mn-lt"/>
                </a:rPr>
                <a:t> </a:t>
              </a:r>
              <a:r>
                <a:rPr lang="en-US" err="1">
                  <a:latin typeface="Calibri"/>
                  <a:ea typeface="Calibri"/>
                  <a:cs typeface="Calibri"/>
                </a:rPr>
                <a:t>ar</a:t>
              </a:r>
              <a:r>
                <a:rPr lang="en-US">
                  <a:latin typeface="Calibri"/>
                  <a:ea typeface="Calibri"/>
                  <a:cs typeface="Calibri"/>
                </a:rPr>
                <a:t> do </a:t>
              </a:r>
              <a:r>
                <a:rPr lang="en-US" err="1">
                  <a:ea typeface="+mn-lt"/>
                  <a:cs typeface="+mn-lt"/>
                </a:rPr>
                <a:t>mhéarchlár</a:t>
              </a:r>
              <a:endParaRPr lang="en-US"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6" name="Picture 15" descr="A close-up of several keys&#10;&#10;AI-generated content may be incorrect.">
              <a:extLst>
                <a:ext uri="{FF2B5EF4-FFF2-40B4-BE49-F238E27FC236}">
                  <a16:creationId xmlns:a16="http://schemas.microsoft.com/office/drawing/2014/main" id="{CEEC88BB-A006-E09C-ACAF-B96E4077C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55622" y="2523024"/>
              <a:ext cx="1822939" cy="134302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571467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B3D2B033AF974EB908779DFEF5E727" ma:contentTypeVersion="18" ma:contentTypeDescription="Create a new document." ma:contentTypeScope="" ma:versionID="5f45a23dba963085844d27abeb943c3b">
  <xsd:schema xmlns:xsd="http://www.w3.org/2001/XMLSchema" xmlns:xs="http://www.w3.org/2001/XMLSchema" xmlns:p="http://schemas.microsoft.com/office/2006/metadata/properties" xmlns:ns2="be8d4a36-44d6-40a9-9222-6158e50407c8" xmlns:ns3="752e0c9b-a528-4fd9-af16-b6c54ede5654" xmlns:ns4="d8762117-8292-4133-b1c7-eab5c6487cfd" targetNamespace="http://schemas.microsoft.com/office/2006/metadata/properties" ma:root="true" ma:fieldsID="728d0b634a1cdf444f6d114371a914e8" ns2:_="" ns3:_="" ns4:_="">
    <xsd:import namespace="be8d4a36-44d6-40a9-9222-6158e50407c8"/>
    <xsd:import namespace="752e0c9b-a528-4fd9-af16-b6c54ede5654"/>
    <xsd:import namespace="d8762117-8292-4133-b1c7-eab5c6487c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d4a36-44d6-40a9-9222-6158e50407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3d31b72-c4b9-4223-ac69-1d9539891d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e0c9b-a528-4fd9-af16-b6c54ede565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62117-8292-4133-b1c7-eab5c6487cf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ff37988-01f9-4197-9684-fe474ca3cb2b}" ma:internalName="TaxCatchAll" ma:showField="CatchAllData" ma:web="752e0c9b-a528-4fd9-af16-b6c54ede56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762117-8292-4133-b1c7-eab5c6487cfd" xsi:nil="true"/>
    <lcf76f155ced4ddcb4097134ff3c332f xmlns="be8d4a36-44d6-40a9-9222-6158e50407c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37CCFA-DD38-4656-8744-BC34958870F7}">
  <ds:schemaRefs>
    <ds:schemaRef ds:uri="752e0c9b-a528-4fd9-af16-b6c54ede5654"/>
    <ds:schemaRef ds:uri="be8d4a36-44d6-40a9-9222-6158e50407c8"/>
    <ds:schemaRef ds:uri="d8762117-8292-4133-b1c7-eab5c6487c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4A14856-745E-4829-83CA-068066855FEF}">
  <ds:schemaRefs>
    <ds:schemaRef ds:uri="752e0c9b-a528-4fd9-af16-b6c54ede5654"/>
    <ds:schemaRef ds:uri="be8d4a36-44d6-40a9-9222-6158e50407c8"/>
    <ds:schemaRef ds:uri="d8762117-8292-4133-b1c7-eab5c6487cf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FD27307-78A6-4757-A6F4-7DCB62A2EEB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2e84ceb-fbfd-47ab-be52-080c6b87953f}" enabled="0" method="" siteId="{92e84ceb-fbfd-47ab-be52-080c6b87953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1576</Words>
  <Application>Microsoft Office PowerPoint</Application>
  <PresentationFormat>Widescreen</PresentationFormat>
  <Paragraphs>136</Paragraphs>
  <Slides>14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Aptos Display</vt:lpstr>
      <vt:lpstr>Arial</vt:lpstr>
      <vt:lpstr>Arial,Sans-Serif</vt:lpstr>
      <vt:lpstr>Calibri</vt:lpstr>
      <vt:lpstr>Calibri Light</vt:lpstr>
      <vt:lpstr>Ericsson Hilda</vt:lpstr>
      <vt:lpstr>Ericsson Hilda Light</vt:lpstr>
      <vt:lpstr>inherit</vt:lpstr>
      <vt:lpstr>Office Theme</vt:lpstr>
      <vt:lpstr>Office Theme</vt:lpstr>
      <vt:lpstr>PowerPoint Presentation</vt:lpstr>
      <vt:lpstr>Nollaig Shona Duit – Leibhéal 1 (Páirt 1)  Curriculum Connect: Merry Christmas </vt:lpstr>
      <vt:lpstr>Nollaig Shona Duit – Leibhéal 1 (Páirt 2)  </vt:lpstr>
      <vt:lpstr>Nollaig Shona Duit – Leibhéal 2 (Páirt 1)  </vt:lpstr>
      <vt:lpstr>Nollaig Shona Duit – Leibhéal 2 (Páirt 2)  </vt:lpstr>
      <vt:lpstr>Nollaig Shona Duit – Leibhéal 2 (Páirt 3)</vt:lpstr>
      <vt:lpstr>Nollaig Shona Duit – Leibhéal 1 (Páirt 1)</vt:lpstr>
      <vt:lpstr>Nollaig Shona Duit – Leibhéal 1 (Páirt 2)  </vt:lpstr>
      <vt:lpstr>Nollaig Shona Duit – Leibhéal 1 (Páirt 3) ríomhaire glúine </vt:lpstr>
      <vt:lpstr>Nollaig Shona Duit – Leibhéal 1 (Páirt 3) (táibléad)</vt:lpstr>
      <vt:lpstr>Nollaig Shona Duit – Leibhéal 2 (Páirt 1) </vt:lpstr>
      <vt:lpstr>Nollaig Shona Duit – Leibhéal 2 (Páirt 2)  </vt:lpstr>
      <vt:lpstr>Nollaig Shona Duit – Leibhéal 3 (Páirt 1)  </vt:lpstr>
      <vt:lpstr>Nollaig Shona Duit – Leibhéal 3 (Páirt 3)  </vt:lpstr>
    </vt:vector>
  </TitlesOfParts>
  <Company>Ericsson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Odhran Galvin</dc:creator>
  <cp:lastModifiedBy>Natalia Tokarz</cp:lastModifiedBy>
  <cp:revision>3</cp:revision>
  <dcterms:created xsi:type="dcterms:W3CDTF">2025-10-15T07:57:22Z</dcterms:created>
  <dcterms:modified xsi:type="dcterms:W3CDTF">2025-11-24T17:44:50Z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0x01010004B3D2B033AF974EB908779DFEF5E727</vt:lpwstr>
  </property>
  <property fmtid="{D5CDD505-2E9C-101B-9397-08002B2CF9AE}" pid="3" name="MediaServiceImageTags">
    <vt:lpwstr/>
  </property>
</Properties>
</file>